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50"/>
  </p:notesMasterIdLst>
  <p:handoutMasterIdLst>
    <p:handoutMasterId r:id="rId51"/>
  </p:handoutMasterIdLst>
  <p:sldIdLst>
    <p:sldId id="257" r:id="rId5"/>
    <p:sldId id="384" r:id="rId6"/>
    <p:sldId id="317" r:id="rId7"/>
    <p:sldId id="281" r:id="rId8"/>
    <p:sldId id="270" r:id="rId9"/>
    <p:sldId id="389" r:id="rId10"/>
    <p:sldId id="272" r:id="rId11"/>
    <p:sldId id="395" r:id="rId12"/>
    <p:sldId id="396" r:id="rId13"/>
    <p:sldId id="398" r:id="rId14"/>
    <p:sldId id="321" r:id="rId15"/>
    <p:sldId id="399" r:id="rId16"/>
    <p:sldId id="400" r:id="rId17"/>
    <p:sldId id="401" r:id="rId18"/>
    <p:sldId id="392" r:id="rId19"/>
    <p:sldId id="279" r:id="rId20"/>
    <p:sldId id="268" r:id="rId21"/>
    <p:sldId id="402" r:id="rId22"/>
    <p:sldId id="405" r:id="rId23"/>
    <p:sldId id="408" r:id="rId24"/>
    <p:sldId id="419" r:id="rId25"/>
    <p:sldId id="406" r:id="rId26"/>
    <p:sldId id="420" r:id="rId27"/>
    <p:sldId id="421" r:id="rId28"/>
    <p:sldId id="422" r:id="rId29"/>
    <p:sldId id="423" r:id="rId30"/>
    <p:sldId id="407" r:id="rId31"/>
    <p:sldId id="424" r:id="rId32"/>
    <p:sldId id="409" r:id="rId33"/>
    <p:sldId id="393" r:id="rId34"/>
    <p:sldId id="410" r:id="rId35"/>
    <p:sldId id="403" r:id="rId36"/>
    <p:sldId id="425" r:id="rId37"/>
    <p:sldId id="426" r:id="rId38"/>
    <p:sldId id="411" r:id="rId39"/>
    <p:sldId id="412" r:id="rId40"/>
    <p:sldId id="391" r:id="rId41"/>
    <p:sldId id="414" r:id="rId42"/>
    <p:sldId id="415" r:id="rId43"/>
    <p:sldId id="428" r:id="rId44"/>
    <p:sldId id="427" r:id="rId45"/>
    <p:sldId id="416" r:id="rId46"/>
    <p:sldId id="417" r:id="rId47"/>
    <p:sldId id="413" r:id="rId48"/>
    <p:sldId id="42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B0FFE2-7324-4DEA-B69B-27E7D2CF89B0}" v="976" dt="2022-09-17T10:34:13.5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8" autoAdjust="0"/>
    <p:restoredTop sz="93725" autoAdjust="0"/>
  </p:normalViewPr>
  <p:slideViewPr>
    <p:cSldViewPr snapToGrid="0">
      <p:cViewPr>
        <p:scale>
          <a:sx n="92" d="100"/>
          <a:sy n="92" d="100"/>
        </p:scale>
        <p:origin x="1026" y="53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a S. Gooden" userId="44681ebc3ddca2a3" providerId="LiveId" clId="{CDB0FFE2-7324-4DEA-B69B-27E7D2CF89B0}"/>
    <pc:docChg chg="undo custSel addSld delSld modSld sldOrd">
      <pc:chgData name="Nina S. Gooden" userId="44681ebc3ddca2a3" providerId="LiveId" clId="{CDB0FFE2-7324-4DEA-B69B-27E7D2CF89B0}" dt="2022-09-17T10:34:13.540" v="20383"/>
      <pc:docMkLst>
        <pc:docMk/>
      </pc:docMkLst>
      <pc:sldChg chg="addSp delSp modSp mod ord setBg modClrScheme chgLayout">
        <pc:chgData name="Nina S. Gooden" userId="44681ebc3ddca2a3" providerId="LiveId" clId="{CDB0FFE2-7324-4DEA-B69B-27E7D2CF89B0}" dt="2022-09-17T08:47:09.402" v="16477" actId="20578"/>
        <pc:sldMkLst>
          <pc:docMk/>
          <pc:sldMk cId="2979876663" sldId="268"/>
        </pc:sldMkLst>
        <pc:spChg chg="del mod ord">
          <ac:chgData name="Nina S. Gooden" userId="44681ebc3ddca2a3" providerId="LiveId" clId="{CDB0FFE2-7324-4DEA-B69B-27E7D2CF89B0}" dt="2022-09-16T14:51:21.927" v="5692" actId="478"/>
          <ac:spMkLst>
            <pc:docMk/>
            <pc:sldMk cId="2979876663" sldId="268"/>
            <ac:spMk id="3" creationId="{B1C6A53C-7538-4FF9-BC09-EFC116FE7054}"/>
          </ac:spMkLst>
        </pc:spChg>
        <pc:spChg chg="mod ord">
          <ac:chgData name="Nina S. Gooden" userId="44681ebc3ddca2a3" providerId="LiveId" clId="{CDB0FFE2-7324-4DEA-B69B-27E7D2CF89B0}" dt="2022-09-17T08:28:51.980" v="16352" actId="404"/>
          <ac:spMkLst>
            <pc:docMk/>
            <pc:sldMk cId="2979876663" sldId="268"/>
            <ac:spMk id="6" creationId="{ED2A30C0-1BC4-4764-9C0F-5D811CAB8312}"/>
          </ac:spMkLst>
        </pc:spChg>
        <pc:spChg chg="mod ord">
          <ac:chgData name="Nina S. Gooden" userId="44681ebc3ddca2a3" providerId="LiveId" clId="{CDB0FFE2-7324-4DEA-B69B-27E7D2CF89B0}" dt="2022-09-16T14:51:01.163" v="5686" actId="700"/>
          <ac:spMkLst>
            <pc:docMk/>
            <pc:sldMk cId="2979876663" sldId="268"/>
            <ac:spMk id="7" creationId="{45F69D6A-822D-4DB9-A2CC-D9106F1F2B68}"/>
          </ac:spMkLst>
        </pc:spChg>
        <pc:spChg chg="mod ord">
          <ac:chgData name="Nina S. Gooden" userId="44681ebc3ddca2a3" providerId="LiveId" clId="{CDB0FFE2-7324-4DEA-B69B-27E7D2CF89B0}" dt="2022-09-16T18:06:40.057" v="14219" actId="20577"/>
          <ac:spMkLst>
            <pc:docMk/>
            <pc:sldMk cId="2979876663" sldId="268"/>
            <ac:spMk id="8" creationId="{6375D7F3-165A-439B-8D1D-6553B68C2886}"/>
          </ac:spMkLst>
        </pc:spChg>
        <pc:spChg chg="mod ord">
          <ac:chgData name="Nina S. Gooden" userId="44681ebc3ddca2a3" providerId="LiveId" clId="{CDB0FFE2-7324-4DEA-B69B-27E7D2CF89B0}" dt="2022-09-16T14:51:01.163" v="5686" actId="700"/>
          <ac:spMkLst>
            <pc:docMk/>
            <pc:sldMk cId="2979876663" sldId="268"/>
            <ac:spMk id="9" creationId="{7AF9A883-CC44-4401-AE67-8FCEACB7DDDA}"/>
          </ac:spMkLst>
        </pc:spChg>
        <pc:spChg chg="add del mod">
          <ac:chgData name="Nina S. Gooden" userId="44681ebc3ddca2a3" providerId="LiveId" clId="{CDB0FFE2-7324-4DEA-B69B-27E7D2CF89B0}" dt="2022-09-16T14:47:37.501" v="5656" actId="478"/>
          <ac:spMkLst>
            <pc:docMk/>
            <pc:sldMk cId="2979876663" sldId="268"/>
            <ac:spMk id="10" creationId="{C9400747-92C4-BC31-4661-F6AD1864DC57}"/>
          </ac:spMkLst>
        </pc:spChg>
        <pc:spChg chg="add del mod">
          <ac:chgData name="Nina S. Gooden" userId="44681ebc3ddca2a3" providerId="LiveId" clId="{CDB0FFE2-7324-4DEA-B69B-27E7D2CF89B0}" dt="2022-09-16T14:48:06.180" v="5664" actId="478"/>
          <ac:spMkLst>
            <pc:docMk/>
            <pc:sldMk cId="2979876663" sldId="268"/>
            <ac:spMk id="12" creationId="{56A2AB80-12F4-7434-11E0-3479DC9BCC5C}"/>
          </ac:spMkLst>
        </pc:spChg>
        <pc:spChg chg="add del mod">
          <ac:chgData name="Nina S. Gooden" userId="44681ebc3ddca2a3" providerId="LiveId" clId="{CDB0FFE2-7324-4DEA-B69B-27E7D2CF89B0}" dt="2022-09-16T14:49:37.254" v="5666" actId="478"/>
          <ac:spMkLst>
            <pc:docMk/>
            <pc:sldMk cId="2979876663" sldId="268"/>
            <ac:spMk id="14" creationId="{A92B3851-120A-868E-A1F9-665A19FA4AF9}"/>
          </ac:spMkLst>
        </pc:spChg>
        <pc:spChg chg="mod ord">
          <ac:chgData name="Nina S. Gooden" userId="44681ebc3ddca2a3" providerId="LiveId" clId="{CDB0FFE2-7324-4DEA-B69B-27E7D2CF89B0}" dt="2022-09-17T08:29:18.419" v="16358" actId="1076"/>
          <ac:spMkLst>
            <pc:docMk/>
            <pc:sldMk cId="2979876663" sldId="268"/>
            <ac:spMk id="15" creationId="{84D39D81-9726-4BD7-BDC0-FA0B2AD0D219}"/>
          </ac:spMkLst>
        </pc:spChg>
        <pc:spChg chg="add del mod">
          <ac:chgData name="Nina S. Gooden" userId="44681ebc3ddca2a3" providerId="LiveId" clId="{CDB0FFE2-7324-4DEA-B69B-27E7D2CF89B0}" dt="2022-09-16T14:50:15.923" v="5676" actId="478"/>
          <ac:spMkLst>
            <pc:docMk/>
            <pc:sldMk cId="2979876663" sldId="268"/>
            <ac:spMk id="20" creationId="{71A55D2B-613F-1DCE-3D10-22E69D0F3575}"/>
          </ac:spMkLst>
        </pc:spChg>
        <pc:spChg chg="add del mod">
          <ac:chgData name="Nina S. Gooden" userId="44681ebc3ddca2a3" providerId="LiveId" clId="{CDB0FFE2-7324-4DEA-B69B-27E7D2CF89B0}" dt="2022-09-16T14:50:41.263" v="5683" actId="478"/>
          <ac:spMkLst>
            <pc:docMk/>
            <pc:sldMk cId="2979876663" sldId="268"/>
            <ac:spMk id="22" creationId="{59B4EB23-D28A-32B5-57A9-83FE2C7EFFAB}"/>
          </ac:spMkLst>
        </pc:spChg>
        <pc:spChg chg="add del mod">
          <ac:chgData name="Nina S. Gooden" userId="44681ebc3ddca2a3" providerId="LiveId" clId="{CDB0FFE2-7324-4DEA-B69B-27E7D2CF89B0}" dt="2022-09-16T14:51:15.784" v="5688" actId="478"/>
          <ac:spMkLst>
            <pc:docMk/>
            <pc:sldMk cId="2979876663" sldId="268"/>
            <ac:spMk id="24" creationId="{9FF0B509-E2AF-A79F-8E08-BBE994E7B7B1}"/>
          </ac:spMkLst>
        </pc:spChg>
        <pc:spChg chg="add del mod ord">
          <ac:chgData name="Nina S. Gooden" userId="44681ebc3ddca2a3" providerId="LiveId" clId="{CDB0FFE2-7324-4DEA-B69B-27E7D2CF89B0}" dt="2022-09-16T14:51:01.163" v="5686" actId="700"/>
          <ac:spMkLst>
            <pc:docMk/>
            <pc:sldMk cId="2979876663" sldId="268"/>
            <ac:spMk id="25" creationId="{F3B39307-1553-918C-D9FE-19D34B3F65FC}"/>
          </ac:spMkLst>
        </pc:spChg>
        <pc:spChg chg="add del mod ord">
          <ac:chgData name="Nina S. Gooden" userId="44681ebc3ddca2a3" providerId="LiveId" clId="{CDB0FFE2-7324-4DEA-B69B-27E7D2CF89B0}" dt="2022-09-16T14:51:01.163" v="5686" actId="700"/>
          <ac:spMkLst>
            <pc:docMk/>
            <pc:sldMk cId="2979876663" sldId="268"/>
            <ac:spMk id="26" creationId="{83A1057A-081B-F2F5-B41F-3AAF1BE0FAAE}"/>
          </ac:spMkLst>
        </pc:spChg>
        <pc:spChg chg="add del mod">
          <ac:chgData name="Nina S. Gooden" userId="44681ebc3ddca2a3" providerId="LiveId" clId="{CDB0FFE2-7324-4DEA-B69B-27E7D2CF89B0}" dt="2022-09-16T14:51:19.749" v="5690" actId="478"/>
          <ac:spMkLst>
            <pc:docMk/>
            <pc:sldMk cId="2979876663" sldId="268"/>
            <ac:spMk id="28" creationId="{0BFAB363-F023-5ECC-3544-2E0464B9C047}"/>
          </ac:spMkLst>
        </pc:spChg>
        <pc:spChg chg="add del mod">
          <ac:chgData name="Nina S. Gooden" userId="44681ebc3ddca2a3" providerId="LiveId" clId="{CDB0FFE2-7324-4DEA-B69B-27E7D2CF89B0}" dt="2022-09-16T14:51:23.413" v="5693" actId="478"/>
          <ac:spMkLst>
            <pc:docMk/>
            <pc:sldMk cId="2979876663" sldId="268"/>
            <ac:spMk id="30" creationId="{4021D632-8DFC-5146-D50D-BF19E2D2B29C}"/>
          </ac:spMkLst>
        </pc:spChg>
        <pc:spChg chg="mod ord">
          <ac:chgData name="Nina S. Gooden" userId="44681ebc3ddca2a3" providerId="LiveId" clId="{CDB0FFE2-7324-4DEA-B69B-27E7D2CF89B0}" dt="2022-09-17T08:29:34.323" v="16360" actId="1076"/>
          <ac:spMkLst>
            <pc:docMk/>
            <pc:sldMk cId="2979876663" sldId="268"/>
            <ac:spMk id="41" creationId="{91181F6D-A54F-4289-8C36-80ECE3B2C8E2}"/>
          </ac:spMkLst>
        </pc:spChg>
        <pc:spChg chg="mod ord">
          <ac:chgData name="Nina S. Gooden" userId="44681ebc3ddca2a3" providerId="LiveId" clId="{CDB0FFE2-7324-4DEA-B69B-27E7D2CF89B0}" dt="2022-09-17T08:29:22.483" v="16359" actId="1076"/>
          <ac:spMkLst>
            <pc:docMk/>
            <pc:sldMk cId="2979876663" sldId="268"/>
            <ac:spMk id="42" creationId="{CCDF84CD-BC27-4182-9FBA-9D4FEED95410}"/>
          </ac:spMkLst>
        </pc:spChg>
        <pc:spChg chg="mod ord">
          <ac:chgData name="Nina S. Gooden" userId="44681ebc3ddca2a3" providerId="LiveId" clId="{CDB0FFE2-7324-4DEA-B69B-27E7D2CF89B0}" dt="2022-09-17T08:29:02.827" v="16354" actId="1076"/>
          <ac:spMkLst>
            <pc:docMk/>
            <pc:sldMk cId="2979876663" sldId="268"/>
            <ac:spMk id="43" creationId="{E4387CED-5FBE-4AFF-B64D-975B5574F16F}"/>
          </ac:spMkLst>
        </pc:spChg>
        <pc:spChg chg="del">
          <ac:chgData name="Nina S. Gooden" userId="44681ebc3ddca2a3" providerId="LiveId" clId="{CDB0FFE2-7324-4DEA-B69B-27E7D2CF89B0}" dt="2022-09-16T14:50:43.120" v="5684" actId="478"/>
          <ac:spMkLst>
            <pc:docMk/>
            <pc:sldMk cId="2979876663" sldId="268"/>
            <ac:spMk id="44" creationId="{10E83414-3440-46C7-8C07-7D073B69C422}"/>
          </ac:spMkLst>
        </pc:spChg>
        <pc:spChg chg="del mod">
          <ac:chgData name="Nina S. Gooden" userId="44681ebc3ddca2a3" providerId="LiveId" clId="{CDB0FFE2-7324-4DEA-B69B-27E7D2CF89B0}" dt="2022-09-16T14:50:38.592" v="5682" actId="478"/>
          <ac:spMkLst>
            <pc:docMk/>
            <pc:sldMk cId="2979876663" sldId="268"/>
            <ac:spMk id="45" creationId="{FE5CD03B-066A-46AF-8FB8-E8A78074ABEF}"/>
          </ac:spMkLst>
        </pc:spChg>
        <pc:spChg chg="del mod ord">
          <ac:chgData name="Nina S. Gooden" userId="44681ebc3ddca2a3" providerId="LiveId" clId="{CDB0FFE2-7324-4DEA-B69B-27E7D2CF89B0}" dt="2022-09-16T14:51:17.355" v="5689" actId="478"/>
          <ac:spMkLst>
            <pc:docMk/>
            <pc:sldMk cId="2979876663" sldId="268"/>
            <ac:spMk id="47" creationId="{F4640D91-CB97-4FCC-8FEF-F4B22B844DC4}"/>
          </ac:spMkLst>
        </pc:spChg>
        <pc:picChg chg="add mod modCrop">
          <ac:chgData name="Nina S. Gooden" userId="44681ebc3ddca2a3" providerId="LiveId" clId="{CDB0FFE2-7324-4DEA-B69B-27E7D2CF89B0}" dt="2022-09-17T08:29:40.491" v="16361" actId="1076"/>
          <ac:picMkLst>
            <pc:docMk/>
            <pc:sldMk cId="2979876663" sldId="268"/>
            <ac:picMk id="3" creationId="{55A3DB4A-EC0C-2860-C0E3-0E0AED6D0714}"/>
          </ac:picMkLst>
        </pc:picChg>
        <pc:picChg chg="add del mod modCrop">
          <ac:chgData name="Nina S. Gooden" userId="44681ebc3ddca2a3" providerId="LiveId" clId="{CDB0FFE2-7324-4DEA-B69B-27E7D2CF89B0}" dt="2022-09-17T08:25:48.412" v="16312" actId="478"/>
          <ac:picMkLst>
            <pc:docMk/>
            <pc:sldMk cId="2979876663" sldId="268"/>
            <ac:picMk id="4" creationId="{38C524A5-64CE-DF11-8101-5E022C942B69}"/>
          </ac:picMkLst>
        </pc:picChg>
        <pc:picChg chg="add del">
          <ac:chgData name="Nina S. Gooden" userId="44681ebc3ddca2a3" providerId="LiveId" clId="{CDB0FFE2-7324-4DEA-B69B-27E7D2CF89B0}" dt="2022-09-17T08:26:26.509" v="16321" actId="22"/>
          <ac:picMkLst>
            <pc:docMk/>
            <pc:sldMk cId="2979876663" sldId="268"/>
            <ac:picMk id="10" creationId="{2828D7B9-7115-4032-C19C-39D13585FD61}"/>
          </ac:picMkLst>
        </pc:picChg>
        <pc:picChg chg="add mod modCrop">
          <ac:chgData name="Nina S. Gooden" userId="44681ebc3ddca2a3" providerId="LiveId" clId="{CDB0FFE2-7324-4DEA-B69B-27E7D2CF89B0}" dt="2022-09-17T08:29:45.011" v="16362" actId="1076"/>
          <ac:picMkLst>
            <pc:docMk/>
            <pc:sldMk cId="2979876663" sldId="268"/>
            <ac:picMk id="12" creationId="{C2AF5A98-4E34-7020-7D5E-6237143C110A}"/>
          </ac:picMkLst>
        </pc:picChg>
        <pc:picChg chg="del">
          <ac:chgData name="Nina S. Gooden" userId="44681ebc3ddca2a3" providerId="LiveId" clId="{CDB0FFE2-7324-4DEA-B69B-27E7D2CF89B0}" dt="2022-09-16T14:47:35.322" v="5655" actId="478"/>
          <ac:picMkLst>
            <pc:docMk/>
            <pc:sldMk cId="2979876663" sldId="268"/>
            <ac:picMk id="17" creationId="{05ED5B1E-974F-476C-A3C9-572D3602E95E}"/>
          </ac:picMkLst>
        </pc:picChg>
        <pc:picChg chg="add del mod modCrop">
          <ac:chgData name="Nina S. Gooden" userId="44681ebc3ddca2a3" providerId="LiveId" clId="{CDB0FFE2-7324-4DEA-B69B-27E7D2CF89B0}" dt="2022-09-17T08:25:48.949" v="16313" actId="478"/>
          <ac:picMkLst>
            <pc:docMk/>
            <pc:sldMk cId="2979876663" sldId="268"/>
            <ac:picMk id="18" creationId="{6AEC83CA-7E87-9690-8091-0A60157BED6F}"/>
          </ac:picMkLst>
        </pc:picChg>
        <pc:picChg chg="del">
          <ac:chgData name="Nina S. Gooden" userId="44681ebc3ddca2a3" providerId="LiveId" clId="{CDB0FFE2-7324-4DEA-B69B-27E7D2CF89B0}" dt="2022-09-16T14:48:05.194" v="5663" actId="478"/>
          <ac:picMkLst>
            <pc:docMk/>
            <pc:sldMk cId="2979876663" sldId="268"/>
            <ac:picMk id="36" creationId="{F3CCCCDF-EA66-4F5E-98F3-A05239CBBAC4}"/>
          </ac:picMkLst>
        </pc:picChg>
        <pc:picChg chg="del">
          <ac:chgData name="Nina S. Gooden" userId="44681ebc3ddca2a3" providerId="LiveId" clId="{CDB0FFE2-7324-4DEA-B69B-27E7D2CF89B0}" dt="2022-09-16T14:49:35.420" v="5665" actId="478"/>
          <ac:picMkLst>
            <pc:docMk/>
            <pc:sldMk cId="2979876663" sldId="268"/>
            <ac:picMk id="38" creationId="{8A6BB597-41F4-432E-8432-8F39511B2941}"/>
          </ac:picMkLst>
        </pc:picChg>
        <pc:picChg chg="del">
          <ac:chgData name="Nina S. Gooden" userId="44681ebc3ddca2a3" providerId="LiveId" clId="{CDB0FFE2-7324-4DEA-B69B-27E7D2CF89B0}" dt="2022-09-16T14:50:15.305" v="5675" actId="478"/>
          <ac:picMkLst>
            <pc:docMk/>
            <pc:sldMk cId="2979876663" sldId="268"/>
            <ac:picMk id="40" creationId="{76B2FC80-9F3B-46D8-94D9-882D90A858F6}"/>
          </ac:picMkLst>
        </pc:picChg>
      </pc:sldChg>
      <pc:sldChg chg="addSp delSp modSp mod ord">
        <pc:chgData name="Nina S. Gooden" userId="44681ebc3ddca2a3" providerId="LiveId" clId="{CDB0FFE2-7324-4DEA-B69B-27E7D2CF89B0}" dt="2022-09-16T03:25:49.228" v="1496" actId="20577"/>
        <pc:sldMkLst>
          <pc:docMk/>
          <pc:sldMk cId="3891345585" sldId="270"/>
        </pc:sldMkLst>
        <pc:spChg chg="add del mod">
          <ac:chgData name="Nina S. Gooden" userId="44681ebc3ddca2a3" providerId="LiveId" clId="{CDB0FFE2-7324-4DEA-B69B-27E7D2CF89B0}" dt="2022-09-16T03:21:48.583" v="1320"/>
          <ac:spMkLst>
            <pc:docMk/>
            <pc:sldMk cId="3891345585" sldId="270"/>
            <ac:spMk id="2" creationId="{1E1FFEDB-4000-D8F2-EE82-06BC366E99E3}"/>
          </ac:spMkLst>
        </pc:spChg>
        <pc:spChg chg="mod">
          <ac:chgData name="Nina S. Gooden" userId="44681ebc3ddca2a3" providerId="LiveId" clId="{CDB0FFE2-7324-4DEA-B69B-27E7D2CF89B0}" dt="2022-09-16T03:21:54.336" v="1321"/>
          <ac:spMkLst>
            <pc:docMk/>
            <pc:sldMk cId="3891345585" sldId="270"/>
            <ac:spMk id="4" creationId="{0C329F70-04F7-4C70-BCF8-D4371F54EF2F}"/>
          </ac:spMkLst>
        </pc:spChg>
        <pc:spChg chg="mod">
          <ac:chgData name="Nina S. Gooden" userId="44681ebc3ddca2a3" providerId="LiveId" clId="{CDB0FFE2-7324-4DEA-B69B-27E7D2CF89B0}" dt="2022-09-16T03:22:04.141" v="1324" actId="20577"/>
          <ac:spMkLst>
            <pc:docMk/>
            <pc:sldMk cId="3891345585" sldId="270"/>
            <ac:spMk id="5" creationId="{06A3302E-502D-4151-81C9-5FD6AF9596D6}"/>
          </ac:spMkLst>
        </pc:spChg>
        <pc:spChg chg="mod">
          <ac:chgData name="Nina S. Gooden" userId="44681ebc3ddca2a3" providerId="LiveId" clId="{CDB0FFE2-7324-4DEA-B69B-27E7D2CF89B0}" dt="2022-09-16T03:25:49.228" v="1496" actId="20577"/>
          <ac:spMkLst>
            <pc:docMk/>
            <pc:sldMk cId="3891345585" sldId="270"/>
            <ac:spMk id="7" creationId="{4B18D636-CC10-4B1E-AA38-419DCCF2D9C9}"/>
          </ac:spMkLst>
        </pc:spChg>
        <pc:spChg chg="mod">
          <ac:chgData name="Nina S. Gooden" userId="44681ebc3ddca2a3" providerId="LiveId" clId="{CDB0FFE2-7324-4DEA-B69B-27E7D2CF89B0}" dt="2022-09-16T03:24:56.795" v="1478" actId="20577"/>
          <ac:spMkLst>
            <pc:docMk/>
            <pc:sldMk cId="3891345585" sldId="270"/>
            <ac:spMk id="9" creationId="{0D098C43-2F2A-4100-89BC-5931039293FA}"/>
          </ac:spMkLst>
        </pc:spChg>
        <pc:spChg chg="mod">
          <ac:chgData name="Nina S. Gooden" userId="44681ebc3ddca2a3" providerId="LiveId" clId="{CDB0FFE2-7324-4DEA-B69B-27E7D2CF89B0}" dt="2022-09-16T03:25:30.712" v="1492" actId="20577"/>
          <ac:spMkLst>
            <pc:docMk/>
            <pc:sldMk cId="3891345585" sldId="270"/>
            <ac:spMk id="10" creationId="{1DB251F7-EBE7-46AC-A920-FFE2C5AF68EA}"/>
          </ac:spMkLst>
        </pc:spChg>
        <pc:spChg chg="mod">
          <ac:chgData name="Nina S. Gooden" userId="44681ebc3ddca2a3" providerId="LiveId" clId="{CDB0FFE2-7324-4DEA-B69B-27E7D2CF89B0}" dt="2022-09-16T03:24:37.197" v="1442" actId="20577"/>
          <ac:spMkLst>
            <pc:docMk/>
            <pc:sldMk cId="3891345585" sldId="270"/>
            <ac:spMk id="11" creationId="{60726BA7-44D6-4116-90E3-38325026EAAD}"/>
          </ac:spMkLst>
        </pc:spChg>
        <pc:spChg chg="mod">
          <ac:chgData name="Nina S. Gooden" userId="44681ebc3ddca2a3" providerId="LiveId" clId="{CDB0FFE2-7324-4DEA-B69B-27E7D2CF89B0}" dt="2022-09-16T03:25:42.140" v="1495" actId="6549"/>
          <ac:spMkLst>
            <pc:docMk/>
            <pc:sldMk cId="3891345585" sldId="270"/>
            <ac:spMk id="12" creationId="{7FB7F30B-2A84-4C44-BC5A-E826ED6E74A2}"/>
          </ac:spMkLst>
        </pc:spChg>
      </pc:sldChg>
      <pc:sldChg chg="modSp mod ord">
        <pc:chgData name="Nina S. Gooden" userId="44681ebc3ddca2a3" providerId="LiveId" clId="{CDB0FFE2-7324-4DEA-B69B-27E7D2CF89B0}" dt="2022-09-16T04:37:24.429" v="4272" actId="20577"/>
        <pc:sldMkLst>
          <pc:docMk/>
          <pc:sldMk cId="2624630061" sldId="272"/>
        </pc:sldMkLst>
        <pc:spChg chg="mod">
          <ac:chgData name="Nina S. Gooden" userId="44681ebc3ddca2a3" providerId="LiveId" clId="{CDB0FFE2-7324-4DEA-B69B-27E7D2CF89B0}" dt="2022-09-16T03:58:18.505" v="2213" actId="20577"/>
          <ac:spMkLst>
            <pc:docMk/>
            <pc:sldMk cId="2624630061" sldId="272"/>
            <ac:spMk id="2" creationId="{81FCAF0A-629F-4EC6-B3E6-563ED999F360}"/>
          </ac:spMkLst>
        </pc:spChg>
        <pc:spChg chg="mod">
          <ac:chgData name="Nina S. Gooden" userId="44681ebc3ddca2a3" providerId="LiveId" clId="{CDB0FFE2-7324-4DEA-B69B-27E7D2CF89B0}" dt="2022-09-16T03:49:30.644" v="1506" actId="20577"/>
          <ac:spMkLst>
            <pc:docMk/>
            <pc:sldMk cId="2624630061" sldId="272"/>
            <ac:spMk id="3" creationId="{FAD72D26-24EF-4CBD-9431-A558CB7CA906}"/>
          </ac:spMkLst>
        </pc:spChg>
        <pc:spChg chg="mod">
          <ac:chgData name="Nina S. Gooden" userId="44681ebc3ddca2a3" providerId="LiveId" clId="{CDB0FFE2-7324-4DEA-B69B-27E7D2CF89B0}" dt="2022-09-16T03:58:29.259" v="2224" actId="20577"/>
          <ac:spMkLst>
            <pc:docMk/>
            <pc:sldMk cId="2624630061" sldId="272"/>
            <ac:spMk id="7" creationId="{920A7C57-D6C5-4BA0-AB3C-41D4E3436B0E}"/>
          </ac:spMkLst>
        </pc:spChg>
        <pc:graphicFrameChg chg="mod">
          <ac:chgData name="Nina S. Gooden" userId="44681ebc3ddca2a3" providerId="LiveId" clId="{CDB0FFE2-7324-4DEA-B69B-27E7D2CF89B0}" dt="2022-09-16T04:37:24.429" v="4272" actId="20577"/>
          <ac:graphicFrameMkLst>
            <pc:docMk/>
            <pc:sldMk cId="2624630061" sldId="272"/>
            <ac:graphicFrameMk id="4" creationId="{93897051-DA8D-4072-A594-51769F8D52F5}"/>
          </ac:graphicFrameMkLst>
        </pc:graphicFrameChg>
      </pc:sldChg>
      <pc:sldChg chg="modSp del mod ord">
        <pc:chgData name="Nina S. Gooden" userId="44681ebc3ddca2a3" providerId="LiveId" clId="{CDB0FFE2-7324-4DEA-B69B-27E7D2CF89B0}" dt="2022-09-16T17:53:54.092" v="13969" actId="2696"/>
        <pc:sldMkLst>
          <pc:docMk/>
          <pc:sldMk cId="3740286033" sldId="277"/>
        </pc:sldMkLst>
        <pc:spChg chg="mod">
          <ac:chgData name="Nina S. Gooden" userId="44681ebc3ddca2a3" providerId="LiveId" clId="{CDB0FFE2-7324-4DEA-B69B-27E7D2CF89B0}" dt="2022-09-16T17:26:34.043" v="9552"/>
          <ac:spMkLst>
            <pc:docMk/>
            <pc:sldMk cId="3740286033" sldId="277"/>
            <ac:spMk id="4" creationId="{E39EF484-38C8-4EDC-ACF5-695CFB216839}"/>
          </ac:spMkLst>
        </pc:spChg>
        <pc:spChg chg="mod">
          <ac:chgData name="Nina S. Gooden" userId="44681ebc3ddca2a3" providerId="LiveId" clId="{CDB0FFE2-7324-4DEA-B69B-27E7D2CF89B0}" dt="2022-09-16T17:26:45.388" v="9554" actId="20577"/>
          <ac:spMkLst>
            <pc:docMk/>
            <pc:sldMk cId="3740286033" sldId="277"/>
            <ac:spMk id="5" creationId="{AFD183D7-B16E-4A9D-BC4B-D1EC347BF97E}"/>
          </ac:spMkLst>
        </pc:spChg>
      </pc:sldChg>
      <pc:sldChg chg="del">
        <pc:chgData name="Nina S. Gooden" userId="44681ebc3ddca2a3" providerId="LiveId" clId="{CDB0FFE2-7324-4DEA-B69B-27E7D2CF89B0}" dt="2022-09-16T17:53:59.722" v="13970" actId="2696"/>
        <pc:sldMkLst>
          <pc:docMk/>
          <pc:sldMk cId="2496947791" sldId="278"/>
        </pc:sldMkLst>
      </pc:sldChg>
      <pc:sldChg chg="addSp delSp modSp mod ord setBg">
        <pc:chgData name="Nina S. Gooden" userId="44681ebc3ddca2a3" providerId="LiveId" clId="{CDB0FFE2-7324-4DEA-B69B-27E7D2CF89B0}" dt="2022-09-16T18:07:33.874" v="14382" actId="20577"/>
        <pc:sldMkLst>
          <pc:docMk/>
          <pc:sldMk cId="395518310" sldId="279"/>
        </pc:sldMkLst>
        <pc:spChg chg="add del mod">
          <ac:chgData name="Nina S. Gooden" userId="44681ebc3ddca2a3" providerId="LiveId" clId="{CDB0FFE2-7324-4DEA-B69B-27E7D2CF89B0}" dt="2022-09-16T14:43:13.966" v="5474" actId="26606"/>
          <ac:spMkLst>
            <pc:docMk/>
            <pc:sldMk cId="395518310" sldId="279"/>
            <ac:spMk id="5" creationId="{712BAEB2-8200-39BB-8B1B-BD67F4D07C5B}"/>
          </ac:spMkLst>
        </pc:spChg>
        <pc:spChg chg="mod">
          <ac:chgData name="Nina S. Gooden" userId="44681ebc3ddca2a3" providerId="LiveId" clId="{CDB0FFE2-7324-4DEA-B69B-27E7D2CF89B0}" dt="2022-09-16T14:43:13.966" v="5474" actId="26606"/>
          <ac:spMkLst>
            <pc:docMk/>
            <pc:sldMk cId="395518310" sldId="279"/>
            <ac:spMk id="14" creationId="{C15EE852-24F1-4643-8082-AB45CFF2BA10}"/>
          </ac:spMkLst>
        </pc:spChg>
        <pc:spChg chg="mod">
          <ac:chgData name="Nina S. Gooden" userId="44681ebc3ddca2a3" providerId="LiveId" clId="{CDB0FFE2-7324-4DEA-B69B-27E7D2CF89B0}" dt="2022-09-16T18:07:33.874" v="14382" actId="20577"/>
          <ac:spMkLst>
            <pc:docMk/>
            <pc:sldMk cId="395518310" sldId="279"/>
            <ac:spMk id="15" creationId="{4139825C-53C7-44F4-A064-9795CECD081B}"/>
          </ac:spMkLst>
        </pc:spChg>
        <pc:spChg chg="mod">
          <ac:chgData name="Nina S. Gooden" userId="44681ebc3ddca2a3" providerId="LiveId" clId="{CDB0FFE2-7324-4DEA-B69B-27E7D2CF89B0}" dt="2022-09-16T14:43:13.966" v="5474" actId="26606"/>
          <ac:spMkLst>
            <pc:docMk/>
            <pc:sldMk cId="395518310" sldId="279"/>
            <ac:spMk id="19" creationId="{386DB667-0553-4FB8-B0E0-776539934AFF}"/>
          </ac:spMkLst>
        </pc:spChg>
        <pc:spChg chg="mod">
          <ac:chgData name="Nina S. Gooden" userId="44681ebc3ddca2a3" providerId="LiveId" clId="{CDB0FFE2-7324-4DEA-B69B-27E7D2CF89B0}" dt="2022-09-16T18:06:34.615" v="14216" actId="20577"/>
          <ac:spMkLst>
            <pc:docMk/>
            <pc:sldMk cId="395518310" sldId="279"/>
            <ac:spMk id="20" creationId="{C77C6228-C5A8-44DC-ABD7-A22A4475D3DF}"/>
          </ac:spMkLst>
        </pc:spChg>
        <pc:spChg chg="mod">
          <ac:chgData name="Nina S. Gooden" userId="44681ebc3ddca2a3" providerId="LiveId" clId="{CDB0FFE2-7324-4DEA-B69B-27E7D2CF89B0}" dt="2022-09-16T14:43:13.966" v="5474" actId="26606"/>
          <ac:spMkLst>
            <pc:docMk/>
            <pc:sldMk cId="395518310" sldId="279"/>
            <ac:spMk id="21" creationId="{1C563B34-DD53-4FB1-B8C2-8914E01C6365}"/>
          </ac:spMkLst>
        </pc:spChg>
        <pc:spChg chg="add">
          <ac:chgData name="Nina S. Gooden" userId="44681ebc3ddca2a3" providerId="LiveId" clId="{CDB0FFE2-7324-4DEA-B69B-27E7D2CF89B0}" dt="2022-09-16T14:43:13.966" v="5474" actId="26606"/>
          <ac:spMkLst>
            <pc:docMk/>
            <pc:sldMk cId="395518310" sldId="279"/>
            <ac:spMk id="32" creationId="{A5931BE0-4B93-4D6C-878E-ACC59D6B4587}"/>
          </ac:spMkLst>
        </pc:spChg>
        <pc:spChg chg="add">
          <ac:chgData name="Nina S. Gooden" userId="44681ebc3ddca2a3" providerId="LiveId" clId="{CDB0FFE2-7324-4DEA-B69B-27E7D2CF89B0}" dt="2022-09-16T14:43:13.966" v="5474" actId="26606"/>
          <ac:spMkLst>
            <pc:docMk/>
            <pc:sldMk cId="395518310" sldId="279"/>
            <ac:spMk id="39" creationId="{647A77D8-817B-4A9F-86AA-FE781E813DBC}"/>
          </ac:spMkLst>
        </pc:spChg>
        <pc:grpChg chg="add">
          <ac:chgData name="Nina S. Gooden" userId="44681ebc3ddca2a3" providerId="LiveId" clId="{CDB0FFE2-7324-4DEA-B69B-27E7D2CF89B0}" dt="2022-09-16T14:43:13.966" v="5474" actId="26606"/>
          <ac:grpSpMkLst>
            <pc:docMk/>
            <pc:sldMk cId="395518310" sldId="279"/>
            <ac:grpSpMk id="26" creationId="{3BDBC526-6DCD-4FF6-8395-D8C22E46E527}"/>
          </ac:grpSpMkLst>
        </pc:grpChg>
        <pc:grpChg chg="add">
          <ac:chgData name="Nina S. Gooden" userId="44681ebc3ddca2a3" providerId="LiveId" clId="{CDB0FFE2-7324-4DEA-B69B-27E7D2CF89B0}" dt="2022-09-16T14:43:13.966" v="5474" actId="26606"/>
          <ac:grpSpMkLst>
            <pc:docMk/>
            <pc:sldMk cId="395518310" sldId="279"/>
            <ac:grpSpMk id="34" creationId="{183B29DA-9BB8-4BA8-B8E1-8C2B544078C7}"/>
          </ac:grpSpMkLst>
        </pc:grpChg>
        <pc:picChg chg="add mod ord">
          <ac:chgData name="Nina S. Gooden" userId="44681ebc3ddca2a3" providerId="LiveId" clId="{CDB0FFE2-7324-4DEA-B69B-27E7D2CF89B0}" dt="2022-09-16T14:43:13.966" v="5474" actId="26606"/>
          <ac:picMkLst>
            <pc:docMk/>
            <pc:sldMk cId="395518310" sldId="279"/>
            <ac:picMk id="3" creationId="{82FC21C8-B20E-7310-F0C2-F432EE0CDD99}"/>
          </ac:picMkLst>
        </pc:picChg>
        <pc:picChg chg="del">
          <ac:chgData name="Nina S. Gooden" userId="44681ebc3ddca2a3" providerId="LiveId" clId="{CDB0FFE2-7324-4DEA-B69B-27E7D2CF89B0}" dt="2022-09-16T14:43:08.020" v="5473" actId="478"/>
          <ac:picMkLst>
            <pc:docMk/>
            <pc:sldMk cId="395518310" sldId="279"/>
            <ac:picMk id="18" creationId="{301557C2-9072-409B-88EC-E8577CEFCAFB}"/>
          </ac:picMkLst>
        </pc:picChg>
      </pc:sldChg>
      <pc:sldChg chg="modSp mod ord">
        <pc:chgData name="Nina S. Gooden" userId="44681ebc3ddca2a3" providerId="LiveId" clId="{CDB0FFE2-7324-4DEA-B69B-27E7D2CF89B0}" dt="2022-09-16T03:19:57.860" v="1305" actId="1076"/>
        <pc:sldMkLst>
          <pc:docMk/>
          <pc:sldMk cId="1420547054" sldId="281"/>
        </pc:sldMkLst>
        <pc:spChg chg="mod">
          <ac:chgData name="Nina S. Gooden" userId="44681ebc3ddca2a3" providerId="LiveId" clId="{CDB0FFE2-7324-4DEA-B69B-27E7D2CF89B0}" dt="2022-09-16T03:12:15.387" v="767" actId="20577"/>
          <ac:spMkLst>
            <pc:docMk/>
            <pc:sldMk cId="1420547054" sldId="281"/>
            <ac:spMk id="7" creationId="{47788B34-4190-4916-9048-47720EA5ABF1}"/>
          </ac:spMkLst>
        </pc:spChg>
        <pc:spChg chg="mod">
          <ac:chgData name="Nina S. Gooden" userId="44681ebc3ddca2a3" providerId="LiveId" clId="{CDB0FFE2-7324-4DEA-B69B-27E7D2CF89B0}" dt="2022-09-16T03:12:25.096" v="775" actId="20577"/>
          <ac:spMkLst>
            <pc:docMk/>
            <pc:sldMk cId="1420547054" sldId="281"/>
            <ac:spMk id="8" creationId="{ABA415A0-3B77-43FB-A408-5F1DA4B0AAFA}"/>
          </ac:spMkLst>
        </pc:spChg>
        <pc:spChg chg="mod">
          <ac:chgData name="Nina S. Gooden" userId="44681ebc3ddca2a3" providerId="LiveId" clId="{CDB0FFE2-7324-4DEA-B69B-27E7D2CF89B0}" dt="2022-09-16T03:14:44.766" v="925" actId="27636"/>
          <ac:spMkLst>
            <pc:docMk/>
            <pc:sldMk cId="1420547054" sldId="281"/>
            <ac:spMk id="9" creationId="{8598ECEC-4413-4244-8F21-0076EC511806}"/>
          </ac:spMkLst>
        </pc:spChg>
        <pc:spChg chg="mod">
          <ac:chgData name="Nina S. Gooden" userId="44681ebc3ddca2a3" providerId="LiveId" clId="{CDB0FFE2-7324-4DEA-B69B-27E7D2CF89B0}" dt="2022-09-16T03:19:57.860" v="1305" actId="1076"/>
          <ac:spMkLst>
            <pc:docMk/>
            <pc:sldMk cId="1420547054" sldId="281"/>
            <ac:spMk id="10" creationId="{34A9BC34-CFDB-4D7A-8D6C-1CE608D0909F}"/>
          </ac:spMkLst>
        </pc:spChg>
        <pc:spChg chg="mod">
          <ac:chgData name="Nina S. Gooden" userId="44681ebc3ddca2a3" providerId="LiveId" clId="{CDB0FFE2-7324-4DEA-B69B-27E7D2CF89B0}" dt="2022-09-16T03:19:57.860" v="1305" actId="1076"/>
          <ac:spMkLst>
            <pc:docMk/>
            <pc:sldMk cId="1420547054" sldId="281"/>
            <ac:spMk id="11" creationId="{1D014E48-5DD9-49CE-AD5B-0FEF69204F68}"/>
          </ac:spMkLst>
        </pc:spChg>
        <pc:spChg chg="mod">
          <ac:chgData name="Nina S. Gooden" userId="44681ebc3ddca2a3" providerId="LiveId" clId="{CDB0FFE2-7324-4DEA-B69B-27E7D2CF89B0}" dt="2022-09-16T03:19:49.788" v="1304" actId="1076"/>
          <ac:spMkLst>
            <pc:docMk/>
            <pc:sldMk cId="1420547054" sldId="281"/>
            <ac:spMk id="12" creationId="{3A63626D-0E6E-4023-ABFC-A744C9862159}"/>
          </ac:spMkLst>
        </pc:spChg>
        <pc:spChg chg="mod">
          <ac:chgData name="Nina S. Gooden" userId="44681ebc3ddca2a3" providerId="LiveId" clId="{CDB0FFE2-7324-4DEA-B69B-27E7D2CF89B0}" dt="2022-09-16T03:19:49.788" v="1304" actId="1076"/>
          <ac:spMkLst>
            <pc:docMk/>
            <pc:sldMk cId="1420547054" sldId="281"/>
            <ac:spMk id="13" creationId="{258E9390-685C-4BAD-BFAD-EC56E81C4745}"/>
          </ac:spMkLst>
        </pc:spChg>
        <pc:spChg chg="mod">
          <ac:chgData name="Nina S. Gooden" userId="44681ebc3ddca2a3" providerId="LiveId" clId="{CDB0FFE2-7324-4DEA-B69B-27E7D2CF89B0}" dt="2022-09-16T03:08:20.258" v="375"/>
          <ac:spMkLst>
            <pc:docMk/>
            <pc:sldMk cId="1420547054" sldId="281"/>
            <ac:spMk id="14" creationId="{D236478C-E242-44E0-8357-C72C9B588CA7}"/>
          </ac:spMkLst>
        </pc:spChg>
        <pc:spChg chg="mod">
          <ac:chgData name="Nina S. Gooden" userId="44681ebc3ddca2a3" providerId="LiveId" clId="{CDB0FFE2-7324-4DEA-B69B-27E7D2CF89B0}" dt="2022-09-16T03:08:55.958" v="409" actId="20577"/>
          <ac:spMkLst>
            <pc:docMk/>
            <pc:sldMk cId="1420547054" sldId="281"/>
            <ac:spMk id="15" creationId="{65A6DC02-681E-4AF7-AC6E-57CDDB2FBA28}"/>
          </ac:spMkLst>
        </pc:spChg>
      </pc:sldChg>
      <pc:sldChg chg="modSp mod ord">
        <pc:chgData name="Nina S. Gooden" userId="44681ebc3ddca2a3" providerId="LiveId" clId="{CDB0FFE2-7324-4DEA-B69B-27E7D2CF89B0}" dt="2022-09-16T03:11:56.883" v="757" actId="14100"/>
        <pc:sldMkLst>
          <pc:docMk/>
          <pc:sldMk cId="560021826" sldId="317"/>
        </pc:sldMkLst>
        <pc:spChg chg="mod">
          <ac:chgData name="Nina S. Gooden" userId="44681ebc3ddca2a3" providerId="LiveId" clId="{CDB0FFE2-7324-4DEA-B69B-27E7D2CF89B0}" dt="2022-09-16T03:10:05.692" v="430"/>
          <ac:spMkLst>
            <pc:docMk/>
            <pc:sldMk cId="560021826" sldId="317"/>
            <ac:spMk id="2" creationId="{2910D835-B454-4270-BB35-86A187307E6F}"/>
          </ac:spMkLst>
        </pc:spChg>
        <pc:spChg chg="mod">
          <ac:chgData name="Nina S. Gooden" userId="44681ebc3ddca2a3" providerId="LiveId" clId="{CDB0FFE2-7324-4DEA-B69B-27E7D2CF89B0}" dt="2022-09-16T03:10:11.995" v="431"/>
          <ac:spMkLst>
            <pc:docMk/>
            <pc:sldMk cId="560021826" sldId="317"/>
            <ac:spMk id="3" creationId="{7F7F653B-90B5-4F47-A33F-93DCB2EF68C2}"/>
          </ac:spMkLst>
        </pc:spChg>
        <pc:spChg chg="mod">
          <ac:chgData name="Nina S. Gooden" userId="44681ebc3ddca2a3" providerId="LiveId" clId="{CDB0FFE2-7324-4DEA-B69B-27E7D2CF89B0}" dt="2022-09-16T03:10:18.490" v="439" actId="20577"/>
          <ac:spMkLst>
            <pc:docMk/>
            <pc:sldMk cId="560021826" sldId="317"/>
            <ac:spMk id="15" creationId="{40F1DF5B-353A-4270-8C10-6A1509441174}"/>
          </ac:spMkLst>
        </pc:spChg>
        <pc:spChg chg="mod">
          <ac:chgData name="Nina S. Gooden" userId="44681ebc3ddca2a3" providerId="LiveId" clId="{CDB0FFE2-7324-4DEA-B69B-27E7D2CF89B0}" dt="2022-09-16T03:11:56.883" v="757" actId="14100"/>
          <ac:spMkLst>
            <pc:docMk/>
            <pc:sldMk cId="560021826" sldId="317"/>
            <ac:spMk id="16" creationId="{4BDCF583-1D5D-4235-97C2-39272B80A0B1}"/>
          </ac:spMkLst>
        </pc:spChg>
      </pc:sldChg>
      <pc:sldChg chg="addSp delSp modSp mod ord setBg">
        <pc:chgData name="Nina S. Gooden" userId="44681ebc3ddca2a3" providerId="LiveId" clId="{CDB0FFE2-7324-4DEA-B69B-27E7D2CF89B0}" dt="2022-09-17T08:33:44.857" v="16383"/>
        <pc:sldMkLst>
          <pc:docMk/>
          <pc:sldMk cId="3521561301" sldId="321"/>
        </pc:sldMkLst>
        <pc:spChg chg="mod">
          <ac:chgData name="Nina S. Gooden" userId="44681ebc3ddca2a3" providerId="LiveId" clId="{CDB0FFE2-7324-4DEA-B69B-27E7D2CF89B0}" dt="2022-09-16T04:36:03.627" v="4261"/>
          <ac:spMkLst>
            <pc:docMk/>
            <pc:sldMk cId="3521561301" sldId="321"/>
            <ac:spMk id="4" creationId="{0C329F70-04F7-4C70-BCF8-D4371F54EF2F}"/>
          </ac:spMkLst>
        </pc:spChg>
        <pc:spChg chg="mod">
          <ac:chgData name="Nina S. Gooden" userId="44681ebc3ddca2a3" providerId="LiveId" clId="{CDB0FFE2-7324-4DEA-B69B-27E7D2CF89B0}" dt="2022-09-16T04:36:14.703" v="4264" actId="20577"/>
          <ac:spMkLst>
            <pc:docMk/>
            <pc:sldMk cId="3521561301" sldId="321"/>
            <ac:spMk id="5" creationId="{06A3302E-502D-4151-81C9-5FD6AF9596D6}"/>
          </ac:spMkLst>
        </pc:spChg>
        <pc:spChg chg="add del mod">
          <ac:chgData name="Nina S. Gooden" userId="44681ebc3ddca2a3" providerId="LiveId" clId="{CDB0FFE2-7324-4DEA-B69B-27E7D2CF89B0}" dt="2022-09-16T04:41:27.661" v="4494" actId="478"/>
          <ac:spMkLst>
            <pc:docMk/>
            <pc:sldMk cId="3521561301" sldId="321"/>
            <ac:spMk id="8" creationId="{E7173A5D-4F4D-C708-D49A-EB55ABE9D9A6}"/>
          </ac:spMkLst>
        </pc:spChg>
        <pc:spChg chg="mod">
          <ac:chgData name="Nina S. Gooden" userId="44681ebc3ddca2a3" providerId="LiveId" clId="{CDB0FFE2-7324-4DEA-B69B-27E7D2CF89B0}" dt="2022-09-17T08:33:31.011" v="16382" actId="1076"/>
          <ac:spMkLst>
            <pc:docMk/>
            <pc:sldMk cId="3521561301" sldId="321"/>
            <ac:spMk id="11" creationId="{581E8936-2270-47FE-94A4-398CB123EF90}"/>
          </ac:spMkLst>
        </pc:spChg>
        <pc:spChg chg="mod">
          <ac:chgData name="Nina S. Gooden" userId="44681ebc3ddca2a3" providerId="LiveId" clId="{CDB0FFE2-7324-4DEA-B69B-27E7D2CF89B0}" dt="2022-09-17T08:33:22.684" v="16381" actId="27636"/>
          <ac:spMkLst>
            <pc:docMk/>
            <pc:sldMk cId="3521561301" sldId="321"/>
            <ac:spMk id="13" creationId="{C0287FEC-3826-4868-8D93-52429C6156F5}"/>
          </ac:spMkLst>
        </pc:spChg>
        <pc:picChg chg="add del mod modCrop">
          <ac:chgData name="Nina S. Gooden" userId="44681ebc3ddca2a3" providerId="LiveId" clId="{CDB0FFE2-7324-4DEA-B69B-27E7D2CF89B0}" dt="2022-09-17T08:32:13.819" v="16363" actId="478"/>
          <ac:picMkLst>
            <pc:docMk/>
            <pc:sldMk cId="3521561301" sldId="321"/>
            <ac:picMk id="3" creationId="{CEF367EC-EAF2-3D2F-F938-73E9C0421DFB}"/>
          </ac:picMkLst>
        </pc:picChg>
        <pc:picChg chg="add mod modCrop">
          <ac:chgData name="Nina S. Gooden" userId="44681ebc3ddca2a3" providerId="LiveId" clId="{CDB0FFE2-7324-4DEA-B69B-27E7D2CF89B0}" dt="2022-09-17T08:33:08.547" v="16378" actId="1076"/>
          <ac:picMkLst>
            <pc:docMk/>
            <pc:sldMk cId="3521561301" sldId="321"/>
            <ac:picMk id="7" creationId="{C2C38BEA-EE7F-A282-D5E3-3454CB62D805}"/>
          </ac:picMkLst>
        </pc:picChg>
        <pc:picChg chg="del mod modCrop">
          <ac:chgData name="Nina S. Gooden" userId="44681ebc3ddca2a3" providerId="LiveId" clId="{CDB0FFE2-7324-4DEA-B69B-27E7D2CF89B0}" dt="2022-09-16T04:41:25.524" v="4493" actId="478"/>
          <ac:picMkLst>
            <pc:docMk/>
            <pc:sldMk cId="3521561301" sldId="321"/>
            <ac:picMk id="16" creationId="{361E9ADB-7377-4CF1-9AE4-AEFBDEBEEEEC}"/>
          </ac:picMkLst>
        </pc:picChg>
      </pc:sldChg>
      <pc:sldChg chg="addSp delSp modSp mod ord">
        <pc:chgData name="Nina S. Gooden" userId="44681ebc3ddca2a3" providerId="LiveId" clId="{CDB0FFE2-7324-4DEA-B69B-27E7D2CF89B0}" dt="2022-09-16T03:08:34.876" v="387" actId="20577"/>
        <pc:sldMkLst>
          <pc:docMk/>
          <pc:sldMk cId="2158886557" sldId="384"/>
        </pc:sldMkLst>
        <pc:spChg chg="add mod">
          <ac:chgData name="Nina S. Gooden" userId="44681ebc3ddca2a3" providerId="LiveId" clId="{CDB0FFE2-7324-4DEA-B69B-27E7D2CF89B0}" dt="2022-09-16T03:03:17.426" v="4" actId="1076"/>
          <ac:spMkLst>
            <pc:docMk/>
            <pc:sldMk cId="2158886557" sldId="384"/>
            <ac:spMk id="2" creationId="{4A111DD1-297C-ECD6-DB2B-357689769B4A}"/>
          </ac:spMkLst>
        </pc:spChg>
        <pc:spChg chg="del">
          <ac:chgData name="Nina S. Gooden" userId="44681ebc3ddca2a3" providerId="LiveId" clId="{CDB0FFE2-7324-4DEA-B69B-27E7D2CF89B0}" dt="2022-09-16T03:03:11.092" v="3" actId="478"/>
          <ac:spMkLst>
            <pc:docMk/>
            <pc:sldMk cId="2158886557" sldId="384"/>
            <ac:spMk id="4" creationId="{0C329F70-04F7-4C70-BCF8-D4371F54EF2F}"/>
          </ac:spMkLst>
        </pc:spChg>
        <pc:spChg chg="mod">
          <ac:chgData name="Nina S. Gooden" userId="44681ebc3ddca2a3" providerId="LiveId" clId="{CDB0FFE2-7324-4DEA-B69B-27E7D2CF89B0}" dt="2022-09-16T03:08:34.876" v="387" actId="20577"/>
          <ac:spMkLst>
            <pc:docMk/>
            <pc:sldMk cId="2158886557" sldId="384"/>
            <ac:spMk id="5" creationId="{06A3302E-502D-4151-81C9-5FD6AF9596D6}"/>
          </ac:spMkLst>
        </pc:spChg>
        <pc:spChg chg="mod">
          <ac:chgData name="Nina S. Gooden" userId="44681ebc3ddca2a3" providerId="LiveId" clId="{CDB0FFE2-7324-4DEA-B69B-27E7D2CF89B0}" dt="2022-09-16T03:06:02.967" v="59" actId="20577"/>
          <ac:spMkLst>
            <pc:docMk/>
            <pc:sldMk cId="2158886557" sldId="384"/>
            <ac:spMk id="11" creationId="{23418ADF-358F-4647-A511-FCFFEDA83429}"/>
          </ac:spMkLst>
        </pc:spChg>
        <pc:spChg chg="mod">
          <ac:chgData name="Nina S. Gooden" userId="44681ebc3ddca2a3" providerId="LiveId" clId="{CDB0FFE2-7324-4DEA-B69B-27E7D2CF89B0}" dt="2022-09-16T03:07:16.305" v="370" actId="20577"/>
          <ac:spMkLst>
            <pc:docMk/>
            <pc:sldMk cId="2158886557" sldId="384"/>
            <ac:spMk id="12" creationId="{E5127060-CDBF-435F-9009-A5451CCE305D}"/>
          </ac:spMkLst>
        </pc:spChg>
      </pc:sldChg>
      <pc:sldChg chg="addSp delSp modSp mod ord setBg">
        <pc:chgData name="Nina S. Gooden" userId="44681ebc3ddca2a3" providerId="LiveId" clId="{CDB0FFE2-7324-4DEA-B69B-27E7D2CF89B0}" dt="2022-09-17T10:29:25" v="20183" actId="404"/>
        <pc:sldMkLst>
          <pc:docMk/>
          <pc:sldMk cId="3247798845" sldId="391"/>
        </pc:sldMkLst>
        <pc:spChg chg="mod">
          <ac:chgData name="Nina S. Gooden" userId="44681ebc3ddca2a3" providerId="LiveId" clId="{CDB0FFE2-7324-4DEA-B69B-27E7D2CF89B0}" dt="2022-09-16T17:14:18.880" v="8778"/>
          <ac:spMkLst>
            <pc:docMk/>
            <pc:sldMk cId="3247798845" sldId="391"/>
            <ac:spMk id="4" creationId="{7823E305-6365-4345-8BD1-4A31C61D96CB}"/>
          </ac:spMkLst>
        </pc:spChg>
        <pc:spChg chg="mod">
          <ac:chgData name="Nina S. Gooden" userId="44681ebc3ddca2a3" providerId="LiveId" clId="{CDB0FFE2-7324-4DEA-B69B-27E7D2CF89B0}" dt="2022-09-16T18:08:57.182" v="14406" actId="27636"/>
          <ac:spMkLst>
            <pc:docMk/>
            <pc:sldMk cId="3247798845" sldId="391"/>
            <ac:spMk id="5" creationId="{0B37A3FF-ED32-4C4A-A21F-848A3BF6F896}"/>
          </ac:spMkLst>
        </pc:spChg>
        <pc:spChg chg="mod">
          <ac:chgData name="Nina S. Gooden" userId="44681ebc3ddca2a3" providerId="LiveId" clId="{CDB0FFE2-7324-4DEA-B69B-27E7D2CF89B0}" dt="2022-09-16T17:14:07.336" v="8777" actId="26606"/>
          <ac:spMkLst>
            <pc:docMk/>
            <pc:sldMk cId="3247798845" sldId="391"/>
            <ac:spMk id="6" creationId="{36E60F23-FB58-4EF8-82FD-E86CED25FDD4}"/>
          </ac:spMkLst>
        </pc:spChg>
        <pc:spChg chg="mod">
          <ac:chgData name="Nina S. Gooden" userId="44681ebc3ddca2a3" providerId="LiveId" clId="{CDB0FFE2-7324-4DEA-B69B-27E7D2CF89B0}" dt="2022-09-17T10:08:05.323" v="18986"/>
          <ac:spMkLst>
            <pc:docMk/>
            <pc:sldMk cId="3247798845" sldId="391"/>
            <ac:spMk id="7" creationId="{4797512D-BACA-AE62-524F-8C7DB6870896}"/>
          </ac:spMkLst>
        </pc:spChg>
        <pc:spChg chg="mod">
          <ac:chgData name="Nina S. Gooden" userId="44681ebc3ddca2a3" providerId="LiveId" clId="{CDB0FFE2-7324-4DEA-B69B-27E7D2CF89B0}" dt="2022-09-17T10:08:05.323" v="18986"/>
          <ac:spMkLst>
            <pc:docMk/>
            <pc:sldMk cId="3247798845" sldId="391"/>
            <ac:spMk id="9" creationId="{F7211CFC-F43B-AC38-C941-883CE09F93A6}"/>
          </ac:spMkLst>
        </pc:spChg>
        <pc:spChg chg="add del mod">
          <ac:chgData name="Nina S. Gooden" userId="44681ebc3ddca2a3" providerId="LiveId" clId="{CDB0FFE2-7324-4DEA-B69B-27E7D2CF89B0}" dt="2022-09-16T17:13:53.686" v="8774" actId="478"/>
          <ac:spMkLst>
            <pc:docMk/>
            <pc:sldMk cId="3247798845" sldId="391"/>
            <ac:spMk id="10" creationId="{D0F7319B-66C0-2EC3-DD7D-90CF252FDCBC}"/>
          </ac:spMkLst>
        </pc:spChg>
        <pc:spChg chg="mod">
          <ac:chgData name="Nina S. Gooden" userId="44681ebc3ddca2a3" providerId="LiveId" clId="{CDB0FFE2-7324-4DEA-B69B-27E7D2CF89B0}" dt="2022-09-17T10:08:05.323" v="18986"/>
          <ac:spMkLst>
            <pc:docMk/>
            <pc:sldMk cId="3247798845" sldId="391"/>
            <ac:spMk id="10" creationId="{DFD9D154-2518-4167-18F6-066BAA594106}"/>
          </ac:spMkLst>
        </pc:spChg>
        <pc:spChg chg="mod">
          <ac:chgData name="Nina S. Gooden" userId="44681ebc3ddca2a3" providerId="LiveId" clId="{CDB0FFE2-7324-4DEA-B69B-27E7D2CF89B0}" dt="2022-09-17T10:08:05.323" v="18986"/>
          <ac:spMkLst>
            <pc:docMk/>
            <pc:sldMk cId="3247798845" sldId="391"/>
            <ac:spMk id="11" creationId="{5C70C866-92F1-58A1-D1D9-EBE16A9CC1C9}"/>
          </ac:spMkLst>
        </pc:spChg>
        <pc:spChg chg="add del mod">
          <ac:chgData name="Nina S. Gooden" userId="44681ebc3ddca2a3" providerId="LiveId" clId="{CDB0FFE2-7324-4DEA-B69B-27E7D2CF89B0}" dt="2022-09-16T17:13:56.145" v="8776" actId="478"/>
          <ac:spMkLst>
            <pc:docMk/>
            <pc:sldMk cId="3247798845" sldId="391"/>
            <ac:spMk id="12" creationId="{12161269-4317-2B35-8E92-CC3E8FE9F62C}"/>
          </ac:spMkLst>
        </pc:spChg>
        <pc:spChg chg="add del mod">
          <ac:chgData name="Nina S. Gooden" userId="44681ebc3ddca2a3" providerId="LiveId" clId="{CDB0FFE2-7324-4DEA-B69B-27E7D2CF89B0}" dt="2022-09-17T10:08:07.174" v="18987"/>
          <ac:spMkLst>
            <pc:docMk/>
            <pc:sldMk cId="3247798845" sldId="391"/>
            <ac:spMk id="12" creationId="{E9B16060-C321-2BBC-717D-C77EFCC215F3}"/>
          </ac:spMkLst>
        </pc:spChg>
        <pc:spChg chg="add del mod">
          <ac:chgData name="Nina S. Gooden" userId="44681ebc3ddca2a3" providerId="LiveId" clId="{CDB0FFE2-7324-4DEA-B69B-27E7D2CF89B0}" dt="2022-09-17T10:08:07.174" v="18987"/>
          <ac:spMkLst>
            <pc:docMk/>
            <pc:sldMk cId="3247798845" sldId="391"/>
            <ac:spMk id="13" creationId="{A793E05F-1F37-8257-BF86-DC7ED3C067DE}"/>
          </ac:spMkLst>
        </pc:spChg>
        <pc:spChg chg="add del mod">
          <ac:chgData name="Nina S. Gooden" userId="44681ebc3ddca2a3" providerId="LiveId" clId="{CDB0FFE2-7324-4DEA-B69B-27E7D2CF89B0}" dt="2022-09-16T17:15:42.759" v="8837" actId="478"/>
          <ac:spMkLst>
            <pc:docMk/>
            <pc:sldMk cId="3247798845" sldId="391"/>
            <ac:spMk id="14" creationId="{78795480-F37C-5EC1-5AAC-1FD856635D58}"/>
          </ac:spMkLst>
        </pc:spChg>
        <pc:spChg chg="mod">
          <ac:chgData name="Nina S. Gooden" userId="44681ebc3ddca2a3" providerId="LiveId" clId="{CDB0FFE2-7324-4DEA-B69B-27E7D2CF89B0}" dt="2022-09-17T10:08:05.323" v="18986"/>
          <ac:spMkLst>
            <pc:docMk/>
            <pc:sldMk cId="3247798845" sldId="391"/>
            <ac:spMk id="15" creationId="{FFE91C91-A318-6FA8-28D9-436ECD1ECA8D}"/>
          </ac:spMkLst>
        </pc:spChg>
        <pc:spChg chg="mod">
          <ac:chgData name="Nina S. Gooden" userId="44681ebc3ddca2a3" providerId="LiveId" clId="{CDB0FFE2-7324-4DEA-B69B-27E7D2CF89B0}" dt="2022-09-17T10:08:05.323" v="18986"/>
          <ac:spMkLst>
            <pc:docMk/>
            <pc:sldMk cId="3247798845" sldId="391"/>
            <ac:spMk id="16" creationId="{CCA1E339-87A2-A6D3-C2E3-2F90EF6414CB}"/>
          </ac:spMkLst>
        </pc:spChg>
        <pc:spChg chg="add del mod">
          <ac:chgData name="Nina S. Gooden" userId="44681ebc3ddca2a3" providerId="LiveId" clId="{CDB0FFE2-7324-4DEA-B69B-27E7D2CF89B0}" dt="2022-09-17T10:08:07.174" v="18987"/>
          <ac:spMkLst>
            <pc:docMk/>
            <pc:sldMk cId="3247798845" sldId="391"/>
            <ac:spMk id="18" creationId="{BE531D74-FB96-1B7F-98F4-AA9272BF965E}"/>
          </ac:spMkLst>
        </pc:spChg>
        <pc:spChg chg="add del mod">
          <ac:chgData name="Nina S. Gooden" userId="44681ebc3ddca2a3" providerId="LiveId" clId="{CDB0FFE2-7324-4DEA-B69B-27E7D2CF89B0}" dt="2022-09-17T10:08:07.174" v="18987"/>
          <ac:spMkLst>
            <pc:docMk/>
            <pc:sldMk cId="3247798845" sldId="391"/>
            <ac:spMk id="19" creationId="{F3B8E63E-FD5F-8835-3AFE-36C683F83822}"/>
          </ac:spMkLst>
        </pc:spChg>
        <pc:spChg chg="add del mod">
          <ac:chgData name="Nina S. Gooden" userId="44681ebc3ddca2a3" providerId="LiveId" clId="{CDB0FFE2-7324-4DEA-B69B-27E7D2CF89B0}" dt="2022-09-17T10:08:07.174" v="18987"/>
          <ac:spMkLst>
            <pc:docMk/>
            <pc:sldMk cId="3247798845" sldId="391"/>
            <ac:spMk id="20" creationId="{7DF166C5-29F8-1E42-2E45-513872EC0C99}"/>
          </ac:spMkLst>
        </pc:spChg>
        <pc:spChg chg="add del mod">
          <ac:chgData name="Nina S. Gooden" userId="44681ebc3ddca2a3" providerId="LiveId" clId="{CDB0FFE2-7324-4DEA-B69B-27E7D2CF89B0}" dt="2022-09-17T10:08:07.174" v="18987"/>
          <ac:spMkLst>
            <pc:docMk/>
            <pc:sldMk cId="3247798845" sldId="391"/>
            <ac:spMk id="21" creationId="{8A7B937E-2B09-8972-369A-45C1F93F938C}"/>
          </ac:spMkLst>
        </pc:spChg>
        <pc:spChg chg="mod">
          <ac:chgData name="Nina S. Gooden" userId="44681ebc3ddca2a3" providerId="LiveId" clId="{CDB0FFE2-7324-4DEA-B69B-27E7D2CF89B0}" dt="2022-09-16T17:15:14.174" v="8835" actId="20577"/>
          <ac:spMkLst>
            <pc:docMk/>
            <pc:sldMk cId="3247798845" sldId="391"/>
            <ac:spMk id="22" creationId="{F8FAEED9-1ECD-45F9-87A0-9394BAEABB79}"/>
          </ac:spMkLst>
        </pc:spChg>
        <pc:spChg chg="del mod">
          <ac:chgData name="Nina S. Gooden" userId="44681ebc3ddca2a3" providerId="LiveId" clId="{CDB0FFE2-7324-4DEA-B69B-27E7D2CF89B0}" dt="2022-09-16T17:15:36.307" v="8836" actId="478"/>
          <ac:spMkLst>
            <pc:docMk/>
            <pc:sldMk cId="3247798845" sldId="391"/>
            <ac:spMk id="23" creationId="{8E5E4638-9BCB-4C2E-914F-CC868E2020D5}"/>
          </ac:spMkLst>
        </pc:spChg>
        <pc:spChg chg="add del mod">
          <ac:chgData name="Nina S. Gooden" userId="44681ebc3ddca2a3" providerId="LiveId" clId="{CDB0FFE2-7324-4DEA-B69B-27E7D2CF89B0}" dt="2022-09-17T10:08:07.174" v="18987"/>
          <ac:spMkLst>
            <pc:docMk/>
            <pc:sldMk cId="3247798845" sldId="391"/>
            <ac:spMk id="23" creationId="{B501A3CE-31A3-B20C-70D6-7B068A5B0604}"/>
          </ac:spMkLst>
        </pc:spChg>
        <pc:spChg chg="add del mod">
          <ac:chgData name="Nina S. Gooden" userId="44681ebc3ddca2a3" providerId="LiveId" clId="{CDB0FFE2-7324-4DEA-B69B-27E7D2CF89B0}" dt="2022-09-17T10:08:16.815" v="18989" actId="478"/>
          <ac:spMkLst>
            <pc:docMk/>
            <pc:sldMk cId="3247798845" sldId="391"/>
            <ac:spMk id="24" creationId="{29AB559B-5FF6-28BE-8F45-DD4D9A95154F}"/>
          </ac:spMkLst>
        </pc:spChg>
        <pc:spChg chg="add del mod">
          <ac:chgData name="Nina S. Gooden" userId="44681ebc3ddca2a3" providerId="LiveId" clId="{CDB0FFE2-7324-4DEA-B69B-27E7D2CF89B0}" dt="2022-09-17T10:08:44.390" v="18992"/>
          <ac:spMkLst>
            <pc:docMk/>
            <pc:sldMk cId="3247798845" sldId="391"/>
            <ac:spMk id="25" creationId="{50EF4945-E108-F388-F70E-E50EC4E54EBA}"/>
          </ac:spMkLst>
        </pc:spChg>
        <pc:spChg chg="add mod">
          <ac:chgData name="Nina S. Gooden" userId="44681ebc3ddca2a3" providerId="LiveId" clId="{CDB0FFE2-7324-4DEA-B69B-27E7D2CF89B0}" dt="2022-09-17T10:29:25" v="20183" actId="404"/>
          <ac:spMkLst>
            <pc:docMk/>
            <pc:sldMk cId="3247798845" sldId="391"/>
            <ac:spMk id="26" creationId="{16FFB3AA-881C-347E-B025-FF203E770714}"/>
          </ac:spMkLst>
        </pc:spChg>
        <pc:spChg chg="add">
          <ac:chgData name="Nina S. Gooden" userId="44681ebc3ddca2a3" providerId="LiveId" clId="{CDB0FFE2-7324-4DEA-B69B-27E7D2CF89B0}" dt="2022-09-16T17:14:07.336" v="8777" actId="26606"/>
          <ac:spMkLst>
            <pc:docMk/>
            <pc:sldMk cId="3247798845" sldId="391"/>
            <ac:spMk id="28" creationId="{82184FF4-7029-4ED7-813A-192E60608764}"/>
          </ac:spMkLst>
        </pc:spChg>
        <pc:spChg chg="add">
          <ac:chgData name="Nina S. Gooden" userId="44681ebc3ddca2a3" providerId="LiveId" clId="{CDB0FFE2-7324-4DEA-B69B-27E7D2CF89B0}" dt="2022-09-16T17:14:07.336" v="8777" actId="26606"/>
          <ac:spMkLst>
            <pc:docMk/>
            <pc:sldMk cId="3247798845" sldId="391"/>
            <ac:spMk id="30" creationId="{AAA7AB09-557C-41AD-9113-FF9F68FA1035}"/>
          </ac:spMkLst>
        </pc:spChg>
        <pc:spChg chg="add">
          <ac:chgData name="Nina S. Gooden" userId="44681ebc3ddca2a3" providerId="LiveId" clId="{CDB0FFE2-7324-4DEA-B69B-27E7D2CF89B0}" dt="2022-09-16T17:14:07.336" v="8777" actId="26606"/>
          <ac:spMkLst>
            <pc:docMk/>
            <pc:sldMk cId="3247798845" sldId="391"/>
            <ac:spMk id="32" creationId="{EF99ECAA-1F11-4937-BBA6-51935AB44C9D}"/>
          </ac:spMkLst>
        </pc:spChg>
        <pc:spChg chg="add">
          <ac:chgData name="Nina S. Gooden" userId="44681ebc3ddca2a3" providerId="LiveId" clId="{CDB0FFE2-7324-4DEA-B69B-27E7D2CF89B0}" dt="2022-09-16T17:14:07.336" v="8777" actId="26606"/>
          <ac:spMkLst>
            <pc:docMk/>
            <pc:sldMk cId="3247798845" sldId="391"/>
            <ac:spMk id="40" creationId="{1DB043B4-68C6-45B9-82AC-A5800EADB8DB}"/>
          </ac:spMkLst>
        </pc:spChg>
        <pc:spChg chg="add">
          <ac:chgData name="Nina S. Gooden" userId="44681ebc3ddca2a3" providerId="LiveId" clId="{CDB0FFE2-7324-4DEA-B69B-27E7D2CF89B0}" dt="2022-09-16T17:14:07.336" v="8777" actId="26606"/>
          <ac:spMkLst>
            <pc:docMk/>
            <pc:sldMk cId="3247798845" sldId="391"/>
            <ac:spMk id="42" creationId="{5337EA23-6703-4C96-9EEB-A408CBDD67BD}"/>
          </ac:spMkLst>
        </pc:spChg>
        <pc:grpChg chg="add del mod">
          <ac:chgData name="Nina S. Gooden" userId="44681ebc3ddca2a3" providerId="LiveId" clId="{CDB0FFE2-7324-4DEA-B69B-27E7D2CF89B0}" dt="2022-09-17T10:08:07.174" v="18987"/>
          <ac:grpSpMkLst>
            <pc:docMk/>
            <pc:sldMk cId="3247798845" sldId="391"/>
            <ac:grpSpMk id="2" creationId="{4E953801-C211-B7E9-F934-266364BB8323}"/>
          </ac:grpSpMkLst>
        </pc:grpChg>
        <pc:grpChg chg="add del mod">
          <ac:chgData name="Nina S. Gooden" userId="44681ebc3ddca2a3" providerId="LiveId" clId="{CDB0FFE2-7324-4DEA-B69B-27E7D2CF89B0}" dt="2022-09-17T10:08:07.174" v="18987"/>
          <ac:grpSpMkLst>
            <pc:docMk/>
            <pc:sldMk cId="3247798845" sldId="391"/>
            <ac:grpSpMk id="14" creationId="{41279E3A-87A1-1B93-3FD7-A3CD7B2E7FC6}"/>
          </ac:grpSpMkLst>
        </pc:grpChg>
        <pc:grpChg chg="add">
          <ac:chgData name="Nina S. Gooden" userId="44681ebc3ddca2a3" providerId="LiveId" clId="{CDB0FFE2-7324-4DEA-B69B-27E7D2CF89B0}" dt="2022-09-16T17:14:07.336" v="8777" actId="26606"/>
          <ac:grpSpMkLst>
            <pc:docMk/>
            <pc:sldMk cId="3247798845" sldId="391"/>
            <ac:grpSpMk id="34" creationId="{79DE9FAB-6BBA-4CFE-B67D-77B47F01ECA4}"/>
          </ac:grpSpMkLst>
        </pc:grpChg>
        <pc:picChg chg="add mod ord modCrop">
          <ac:chgData name="Nina S. Gooden" userId="44681ebc3ddca2a3" providerId="LiveId" clId="{CDB0FFE2-7324-4DEA-B69B-27E7D2CF89B0}" dt="2022-09-16T17:14:07.336" v="8777" actId="26606"/>
          <ac:picMkLst>
            <pc:docMk/>
            <pc:sldMk cId="3247798845" sldId="391"/>
            <ac:picMk id="3" creationId="{FDCAB51A-FAFF-1437-53D9-B7230435770F}"/>
          </ac:picMkLst>
        </pc:picChg>
        <pc:picChg chg="add mod ord modCrop">
          <ac:chgData name="Nina S. Gooden" userId="44681ebc3ddca2a3" providerId="LiveId" clId="{CDB0FFE2-7324-4DEA-B69B-27E7D2CF89B0}" dt="2022-09-16T17:14:07.336" v="8777" actId="26606"/>
          <ac:picMkLst>
            <pc:docMk/>
            <pc:sldMk cId="3247798845" sldId="391"/>
            <ac:picMk id="8" creationId="{7FC854B4-61C4-F5DA-F253-5A483F0E725B}"/>
          </ac:picMkLst>
        </pc:picChg>
        <pc:picChg chg="add del mod">
          <ac:chgData name="Nina S. Gooden" userId="44681ebc3ddca2a3" providerId="LiveId" clId="{CDB0FFE2-7324-4DEA-B69B-27E7D2CF89B0}" dt="2022-09-17T10:08:07.174" v="18987"/>
          <ac:picMkLst>
            <pc:docMk/>
            <pc:sldMk cId="3247798845" sldId="391"/>
            <ac:picMk id="17" creationId="{2CCA9C87-735B-4007-14CB-4321E6B7FA48}"/>
          </ac:picMkLst>
        </pc:picChg>
        <pc:picChg chg="del">
          <ac:chgData name="Nina S. Gooden" userId="44681ebc3ddca2a3" providerId="LiveId" clId="{CDB0FFE2-7324-4DEA-B69B-27E7D2CF89B0}" dt="2022-09-16T17:13:52.175" v="8773" actId="478"/>
          <ac:picMkLst>
            <pc:docMk/>
            <pc:sldMk cId="3247798845" sldId="391"/>
            <ac:picMk id="27" creationId="{9E660784-34E2-4CDA-926A-DDD6AAF35046}"/>
          </ac:picMkLst>
        </pc:picChg>
        <pc:picChg chg="del">
          <ac:chgData name="Nina S. Gooden" userId="44681ebc3ddca2a3" providerId="LiveId" clId="{CDB0FFE2-7324-4DEA-B69B-27E7D2CF89B0}" dt="2022-09-16T17:13:55.124" v="8775" actId="478"/>
          <ac:picMkLst>
            <pc:docMk/>
            <pc:sldMk cId="3247798845" sldId="391"/>
            <ac:picMk id="33" creationId="{48106962-23C6-4DFE-BB3A-E5FFF03F38CE}"/>
          </ac:picMkLst>
        </pc:picChg>
      </pc:sldChg>
      <pc:sldChg chg="ord">
        <pc:chgData name="Nina S. Gooden" userId="44681ebc3ddca2a3" providerId="LiveId" clId="{CDB0FFE2-7324-4DEA-B69B-27E7D2CF89B0}" dt="2022-09-16T14:41:40.367" v="5233"/>
        <pc:sldMkLst>
          <pc:docMk/>
          <pc:sldMk cId="127391066" sldId="392"/>
        </pc:sldMkLst>
      </pc:sldChg>
      <pc:sldChg chg="addSp delSp modSp mod ord setBg">
        <pc:chgData name="Nina S. Gooden" userId="44681ebc3ddca2a3" providerId="LiveId" clId="{CDB0FFE2-7324-4DEA-B69B-27E7D2CF89B0}" dt="2022-09-16T18:05:38.366" v="14200" actId="20577"/>
        <pc:sldMkLst>
          <pc:docMk/>
          <pc:sldMk cId="1366801224" sldId="393"/>
        </pc:sldMkLst>
        <pc:spChg chg="mod">
          <ac:chgData name="Nina S. Gooden" userId="44681ebc3ddca2a3" providerId="LiveId" clId="{CDB0FFE2-7324-4DEA-B69B-27E7D2CF89B0}" dt="2022-09-16T16:23:17.213" v="7551" actId="20577"/>
          <ac:spMkLst>
            <pc:docMk/>
            <pc:sldMk cId="1366801224" sldId="393"/>
            <ac:spMk id="2" creationId="{0046426E-F6F6-4A7C-9181-8C3090996261}"/>
          </ac:spMkLst>
        </pc:spChg>
        <pc:spChg chg="mod">
          <ac:chgData name="Nina S. Gooden" userId="44681ebc3ddca2a3" providerId="LiveId" clId="{CDB0FFE2-7324-4DEA-B69B-27E7D2CF89B0}" dt="2022-09-16T16:29:02.912" v="7952" actId="404"/>
          <ac:spMkLst>
            <pc:docMk/>
            <pc:sldMk cId="1366801224" sldId="393"/>
            <ac:spMk id="3" creationId="{D3B60D6F-4D0F-4D33-B2A7-159C8583FF00}"/>
          </ac:spMkLst>
        </pc:spChg>
        <pc:spChg chg="add del mod">
          <ac:chgData name="Nina S. Gooden" userId="44681ebc3ddca2a3" providerId="LiveId" clId="{CDB0FFE2-7324-4DEA-B69B-27E7D2CF89B0}" dt="2022-09-16T16:23:49.625" v="7565" actId="478"/>
          <ac:spMkLst>
            <pc:docMk/>
            <pc:sldMk cId="1366801224" sldId="393"/>
            <ac:spMk id="7" creationId="{6985D9E5-3774-80FE-FA90-7383F3E08D6E}"/>
          </ac:spMkLst>
        </pc:spChg>
        <pc:spChg chg="mod">
          <ac:chgData name="Nina S. Gooden" userId="44681ebc3ddca2a3" providerId="LiveId" clId="{CDB0FFE2-7324-4DEA-B69B-27E7D2CF89B0}" dt="2022-09-16T18:05:38.366" v="14200" actId="20577"/>
          <ac:spMkLst>
            <pc:docMk/>
            <pc:sldMk cId="1366801224" sldId="393"/>
            <ac:spMk id="14" creationId="{B01DF4D0-78BC-4C8C-9570-26F0B225433A}"/>
          </ac:spMkLst>
        </pc:spChg>
        <pc:picChg chg="add mod">
          <ac:chgData name="Nina S. Gooden" userId="44681ebc3ddca2a3" providerId="LiveId" clId="{CDB0FFE2-7324-4DEA-B69B-27E7D2CF89B0}" dt="2022-09-16T16:28:53.142" v="7949" actId="1076"/>
          <ac:picMkLst>
            <pc:docMk/>
            <pc:sldMk cId="1366801224" sldId="393"/>
            <ac:picMk id="5" creationId="{88B7B9FA-FCA5-7213-C5A6-78328E1A7934}"/>
          </ac:picMkLst>
        </pc:picChg>
        <pc:picChg chg="del">
          <ac:chgData name="Nina S. Gooden" userId="44681ebc3ddca2a3" providerId="LiveId" clId="{CDB0FFE2-7324-4DEA-B69B-27E7D2CF89B0}" dt="2022-09-16T16:23:47.103" v="7564" actId="478"/>
          <ac:picMkLst>
            <pc:docMk/>
            <pc:sldMk cId="1366801224" sldId="393"/>
            <ac:picMk id="8" creationId="{06D2324F-3B7B-45EF-9584-C8EADD2C8C0B}"/>
          </ac:picMkLst>
        </pc:picChg>
      </pc:sldChg>
      <pc:sldChg chg="addSp delSp modSp add del mod ord setBg">
        <pc:chgData name="Nina S. Gooden" userId="44681ebc3ddca2a3" providerId="LiveId" clId="{CDB0FFE2-7324-4DEA-B69B-27E7D2CF89B0}" dt="2022-09-17T10:21:43.255" v="19854" actId="2696"/>
        <pc:sldMkLst>
          <pc:docMk/>
          <pc:sldMk cId="3258164985" sldId="394"/>
        </pc:sldMkLst>
        <pc:spChg chg="add del mod">
          <ac:chgData name="Nina S. Gooden" userId="44681ebc3ddca2a3" providerId="LiveId" clId="{CDB0FFE2-7324-4DEA-B69B-27E7D2CF89B0}" dt="2022-09-17T10:18:45.181" v="19581" actId="478"/>
          <ac:spMkLst>
            <pc:docMk/>
            <pc:sldMk cId="3258164985" sldId="394"/>
            <ac:spMk id="3" creationId="{C74DDAC1-D932-8273-0116-1E208BA177C4}"/>
          </ac:spMkLst>
        </pc:spChg>
        <pc:spChg chg="mod">
          <ac:chgData name="Nina S. Gooden" userId="44681ebc3ddca2a3" providerId="LiveId" clId="{CDB0FFE2-7324-4DEA-B69B-27E7D2CF89B0}" dt="2022-09-16T17:43:58.086" v="12419"/>
          <ac:spMkLst>
            <pc:docMk/>
            <pc:sldMk cId="3258164985" sldId="394"/>
            <ac:spMk id="4" creationId="{0C329F70-04F7-4C70-BCF8-D4371F54EF2F}"/>
          </ac:spMkLst>
        </pc:spChg>
        <pc:spChg chg="mod">
          <ac:chgData name="Nina S. Gooden" userId="44681ebc3ddca2a3" providerId="LiveId" clId="{CDB0FFE2-7324-4DEA-B69B-27E7D2CF89B0}" dt="2022-09-16T17:44:04.518" v="12420"/>
          <ac:spMkLst>
            <pc:docMk/>
            <pc:sldMk cId="3258164985" sldId="394"/>
            <ac:spMk id="5" creationId="{06A3302E-502D-4151-81C9-5FD6AF9596D6}"/>
          </ac:spMkLst>
        </pc:spChg>
        <pc:spChg chg="mod">
          <ac:chgData name="Nina S. Gooden" userId="44681ebc3ddca2a3" providerId="LiveId" clId="{CDB0FFE2-7324-4DEA-B69B-27E7D2CF89B0}" dt="2022-09-17T10:17:50.586" v="19555" actId="20577"/>
          <ac:spMkLst>
            <pc:docMk/>
            <pc:sldMk cId="3258164985" sldId="394"/>
            <ac:spMk id="7" creationId="{4B18D636-CC10-4B1E-AA38-419DCCF2D9C9}"/>
          </ac:spMkLst>
        </pc:spChg>
        <pc:spChg chg="mod">
          <ac:chgData name="Nina S. Gooden" userId="44681ebc3ddca2a3" providerId="LiveId" clId="{CDB0FFE2-7324-4DEA-B69B-27E7D2CF89B0}" dt="2022-09-17T10:19:06.902" v="19587" actId="403"/>
          <ac:spMkLst>
            <pc:docMk/>
            <pc:sldMk cId="3258164985" sldId="394"/>
            <ac:spMk id="9" creationId="{0D098C43-2F2A-4100-89BC-5931039293FA}"/>
          </ac:spMkLst>
        </pc:spChg>
        <pc:spChg chg="mod">
          <ac:chgData name="Nina S. Gooden" userId="44681ebc3ddca2a3" providerId="LiveId" clId="{CDB0FFE2-7324-4DEA-B69B-27E7D2CF89B0}" dt="2022-09-17T10:18:54.084" v="19584" actId="14100"/>
          <ac:spMkLst>
            <pc:docMk/>
            <pc:sldMk cId="3258164985" sldId="394"/>
            <ac:spMk id="10" creationId="{1DB251F7-EBE7-46AC-A920-FFE2C5AF68EA}"/>
          </ac:spMkLst>
        </pc:spChg>
        <pc:spChg chg="del mod">
          <ac:chgData name="Nina S. Gooden" userId="44681ebc3ddca2a3" providerId="LiveId" clId="{CDB0FFE2-7324-4DEA-B69B-27E7D2CF89B0}" dt="2022-09-17T10:18:42.356" v="19580" actId="478"/>
          <ac:spMkLst>
            <pc:docMk/>
            <pc:sldMk cId="3258164985" sldId="394"/>
            <ac:spMk id="11" creationId="{60726BA7-44D6-4116-90E3-38325026EAAD}"/>
          </ac:spMkLst>
        </pc:spChg>
        <pc:spChg chg="del mod">
          <ac:chgData name="Nina S. Gooden" userId="44681ebc3ddca2a3" providerId="LiveId" clId="{CDB0FFE2-7324-4DEA-B69B-27E7D2CF89B0}" dt="2022-09-17T10:18:46.824" v="19582" actId="478"/>
          <ac:spMkLst>
            <pc:docMk/>
            <pc:sldMk cId="3258164985" sldId="394"/>
            <ac:spMk id="12" creationId="{7FB7F30B-2A84-4C44-BC5A-E826ED6E74A2}"/>
          </ac:spMkLst>
        </pc:spChg>
        <pc:spChg chg="add del mod">
          <ac:chgData name="Nina S. Gooden" userId="44681ebc3ddca2a3" providerId="LiveId" clId="{CDB0FFE2-7324-4DEA-B69B-27E7D2CF89B0}" dt="2022-09-17T10:18:48.624" v="19583" actId="478"/>
          <ac:spMkLst>
            <pc:docMk/>
            <pc:sldMk cId="3258164985" sldId="394"/>
            <ac:spMk id="13" creationId="{315BC88D-439C-3A20-1DDC-AD745CF75DA7}"/>
          </ac:spMkLst>
        </pc:spChg>
      </pc:sldChg>
      <pc:sldChg chg="addSp delSp modSp add mod ord setBg">
        <pc:chgData name="Nina S. Gooden" userId="44681ebc3ddca2a3" providerId="LiveId" clId="{CDB0FFE2-7324-4DEA-B69B-27E7D2CF89B0}" dt="2022-09-17T10:34:10.348" v="20382"/>
        <pc:sldMkLst>
          <pc:docMk/>
          <pc:sldMk cId="2287191187" sldId="395"/>
        </pc:sldMkLst>
        <pc:spChg chg="add del mod">
          <ac:chgData name="Nina S. Gooden" userId="44681ebc3ddca2a3" providerId="LiveId" clId="{CDB0FFE2-7324-4DEA-B69B-27E7D2CF89B0}" dt="2022-09-16T04:08:45.035" v="3387" actId="478"/>
          <ac:spMkLst>
            <pc:docMk/>
            <pc:sldMk cId="2287191187" sldId="395"/>
            <ac:spMk id="3" creationId="{7F8627E4-2A72-7DD4-FCA5-7920766D8BBD}"/>
          </ac:spMkLst>
        </pc:spChg>
        <pc:spChg chg="mod">
          <ac:chgData name="Nina S. Gooden" userId="44681ebc3ddca2a3" providerId="LiveId" clId="{CDB0FFE2-7324-4DEA-B69B-27E7D2CF89B0}" dt="2022-09-16T04:08:35.861" v="3385" actId="20577"/>
          <ac:spMkLst>
            <pc:docMk/>
            <pc:sldMk cId="2287191187" sldId="395"/>
            <ac:spMk id="5" creationId="{06A3302E-502D-4151-81C9-5FD6AF9596D6}"/>
          </ac:spMkLst>
        </pc:spChg>
        <pc:spChg chg="mod">
          <ac:chgData name="Nina S. Gooden" userId="44681ebc3ddca2a3" providerId="LiveId" clId="{CDB0FFE2-7324-4DEA-B69B-27E7D2CF89B0}" dt="2022-09-16T04:09:03.020" v="3399" actId="20577"/>
          <ac:spMkLst>
            <pc:docMk/>
            <pc:sldMk cId="2287191187" sldId="395"/>
            <ac:spMk id="7" creationId="{4B18D636-CC10-4B1E-AA38-419DCCF2D9C9}"/>
          </ac:spMkLst>
        </pc:spChg>
        <pc:spChg chg="mod">
          <ac:chgData name="Nina S. Gooden" userId="44681ebc3ddca2a3" providerId="LiveId" clId="{CDB0FFE2-7324-4DEA-B69B-27E7D2CF89B0}" dt="2022-09-16T03:59:53.449" v="2292" actId="20577"/>
          <ac:spMkLst>
            <pc:docMk/>
            <pc:sldMk cId="2287191187" sldId="395"/>
            <ac:spMk id="9" creationId="{0D098C43-2F2A-4100-89BC-5931039293FA}"/>
          </ac:spMkLst>
        </pc:spChg>
        <pc:spChg chg="mod">
          <ac:chgData name="Nina S. Gooden" userId="44681ebc3ddca2a3" providerId="LiveId" clId="{CDB0FFE2-7324-4DEA-B69B-27E7D2CF89B0}" dt="2022-09-17T10:33:57.083" v="20379" actId="20577"/>
          <ac:spMkLst>
            <pc:docMk/>
            <pc:sldMk cId="2287191187" sldId="395"/>
            <ac:spMk id="10" creationId="{1DB251F7-EBE7-46AC-A920-FFE2C5AF68EA}"/>
          </ac:spMkLst>
        </pc:spChg>
        <pc:spChg chg="del mod">
          <ac:chgData name="Nina S. Gooden" userId="44681ebc3ddca2a3" providerId="LiveId" clId="{CDB0FFE2-7324-4DEA-B69B-27E7D2CF89B0}" dt="2022-09-16T04:08:41.793" v="3386" actId="478"/>
          <ac:spMkLst>
            <pc:docMk/>
            <pc:sldMk cId="2287191187" sldId="395"/>
            <ac:spMk id="11" creationId="{60726BA7-44D6-4116-90E3-38325026EAAD}"/>
          </ac:spMkLst>
        </pc:spChg>
        <pc:spChg chg="del mod">
          <ac:chgData name="Nina S. Gooden" userId="44681ebc3ddca2a3" providerId="LiveId" clId="{CDB0FFE2-7324-4DEA-B69B-27E7D2CF89B0}" dt="2022-09-16T04:08:47.877" v="3388" actId="478"/>
          <ac:spMkLst>
            <pc:docMk/>
            <pc:sldMk cId="2287191187" sldId="395"/>
            <ac:spMk id="12" creationId="{7FB7F30B-2A84-4C44-BC5A-E826ED6E74A2}"/>
          </ac:spMkLst>
        </pc:spChg>
        <pc:spChg chg="add del mod">
          <ac:chgData name="Nina S. Gooden" userId="44681ebc3ddca2a3" providerId="LiveId" clId="{CDB0FFE2-7324-4DEA-B69B-27E7D2CF89B0}" dt="2022-09-16T04:08:57.009" v="3389" actId="478"/>
          <ac:spMkLst>
            <pc:docMk/>
            <pc:sldMk cId="2287191187" sldId="395"/>
            <ac:spMk id="13" creationId="{BA7C1A6A-0163-7ECD-EE39-5A019A5BD33D}"/>
          </ac:spMkLst>
        </pc:spChg>
      </pc:sldChg>
      <pc:sldChg chg="addSp delSp modSp add mod setBg">
        <pc:chgData name="Nina S. Gooden" userId="44681ebc3ddca2a3" providerId="LiveId" clId="{CDB0FFE2-7324-4DEA-B69B-27E7D2CF89B0}" dt="2022-09-17T10:34:13.540" v="20383"/>
        <pc:sldMkLst>
          <pc:docMk/>
          <pc:sldMk cId="2798515483" sldId="396"/>
        </pc:sldMkLst>
        <pc:spChg chg="add del mod">
          <ac:chgData name="Nina S. Gooden" userId="44681ebc3ddca2a3" providerId="LiveId" clId="{CDB0FFE2-7324-4DEA-B69B-27E7D2CF89B0}" dt="2022-09-16T04:09:34.622" v="3407" actId="478"/>
          <ac:spMkLst>
            <pc:docMk/>
            <pc:sldMk cId="2798515483" sldId="396"/>
            <ac:spMk id="3" creationId="{68FF9690-26C4-9D36-43AD-842C03A1762F}"/>
          </ac:spMkLst>
        </pc:spChg>
        <pc:spChg chg="mod">
          <ac:chgData name="Nina S. Gooden" userId="44681ebc3ddca2a3" providerId="LiveId" clId="{CDB0FFE2-7324-4DEA-B69B-27E7D2CF89B0}" dt="2022-09-16T04:20:31.344" v="3947" actId="20577"/>
          <ac:spMkLst>
            <pc:docMk/>
            <pc:sldMk cId="2798515483" sldId="396"/>
            <ac:spMk id="5" creationId="{06A3302E-502D-4151-81C9-5FD6AF9596D6}"/>
          </ac:spMkLst>
        </pc:spChg>
        <pc:spChg chg="mod">
          <ac:chgData name="Nina S. Gooden" userId="44681ebc3ddca2a3" providerId="LiveId" clId="{CDB0FFE2-7324-4DEA-B69B-27E7D2CF89B0}" dt="2022-09-16T04:09:11.874" v="3401" actId="20577"/>
          <ac:spMkLst>
            <pc:docMk/>
            <pc:sldMk cId="2798515483" sldId="396"/>
            <ac:spMk id="7" creationId="{4B18D636-CC10-4B1E-AA38-419DCCF2D9C9}"/>
          </ac:spMkLst>
        </pc:spChg>
        <pc:spChg chg="mod">
          <ac:chgData name="Nina S. Gooden" userId="44681ebc3ddca2a3" providerId="LiveId" clId="{CDB0FFE2-7324-4DEA-B69B-27E7D2CF89B0}" dt="2022-09-16T04:09:22.844" v="3404" actId="20577"/>
          <ac:spMkLst>
            <pc:docMk/>
            <pc:sldMk cId="2798515483" sldId="396"/>
            <ac:spMk id="9" creationId="{0D098C43-2F2A-4100-89BC-5931039293FA}"/>
          </ac:spMkLst>
        </pc:spChg>
        <pc:spChg chg="mod">
          <ac:chgData name="Nina S. Gooden" userId="44681ebc3ddca2a3" providerId="LiveId" clId="{CDB0FFE2-7324-4DEA-B69B-27E7D2CF89B0}" dt="2022-09-17T10:32:17.668" v="20360" actId="20577"/>
          <ac:spMkLst>
            <pc:docMk/>
            <pc:sldMk cId="2798515483" sldId="396"/>
            <ac:spMk id="10" creationId="{1DB251F7-EBE7-46AC-A920-FFE2C5AF68EA}"/>
          </ac:spMkLst>
        </pc:spChg>
        <pc:spChg chg="del mod">
          <ac:chgData name="Nina S. Gooden" userId="44681ebc3ddca2a3" providerId="LiveId" clId="{CDB0FFE2-7324-4DEA-B69B-27E7D2CF89B0}" dt="2022-09-16T04:09:36.259" v="3408" actId="478"/>
          <ac:spMkLst>
            <pc:docMk/>
            <pc:sldMk cId="2798515483" sldId="396"/>
            <ac:spMk id="11" creationId="{60726BA7-44D6-4116-90E3-38325026EAAD}"/>
          </ac:spMkLst>
        </pc:spChg>
        <pc:spChg chg="del">
          <ac:chgData name="Nina S. Gooden" userId="44681ebc3ddca2a3" providerId="LiveId" clId="{CDB0FFE2-7324-4DEA-B69B-27E7D2CF89B0}" dt="2022-09-16T04:09:32.727" v="3406" actId="478"/>
          <ac:spMkLst>
            <pc:docMk/>
            <pc:sldMk cId="2798515483" sldId="396"/>
            <ac:spMk id="12" creationId="{7FB7F30B-2A84-4C44-BC5A-E826ED6E74A2}"/>
          </ac:spMkLst>
        </pc:spChg>
      </pc:sldChg>
      <pc:sldChg chg="modSp add del mod ord">
        <pc:chgData name="Nina S. Gooden" userId="44681ebc3ddca2a3" providerId="LiveId" clId="{CDB0FFE2-7324-4DEA-B69B-27E7D2CF89B0}" dt="2022-09-16T17:38:24.022" v="11254" actId="2696"/>
        <pc:sldMkLst>
          <pc:docMk/>
          <pc:sldMk cId="1522672215" sldId="397"/>
        </pc:sldMkLst>
        <pc:spChg chg="mod">
          <ac:chgData name="Nina S. Gooden" userId="44681ebc3ddca2a3" providerId="LiveId" clId="{CDB0FFE2-7324-4DEA-B69B-27E7D2CF89B0}" dt="2022-09-16T17:28:23.765" v="9673"/>
          <ac:spMkLst>
            <pc:docMk/>
            <pc:sldMk cId="1522672215" sldId="397"/>
            <ac:spMk id="4" creationId="{0C329F70-04F7-4C70-BCF8-D4371F54EF2F}"/>
          </ac:spMkLst>
        </pc:spChg>
        <pc:spChg chg="mod">
          <ac:chgData name="Nina S. Gooden" userId="44681ebc3ddca2a3" providerId="LiveId" clId="{CDB0FFE2-7324-4DEA-B69B-27E7D2CF89B0}" dt="2022-09-16T17:28:57.161" v="9729" actId="20577"/>
          <ac:spMkLst>
            <pc:docMk/>
            <pc:sldMk cId="1522672215" sldId="397"/>
            <ac:spMk id="5" creationId="{06A3302E-502D-4151-81C9-5FD6AF9596D6}"/>
          </ac:spMkLst>
        </pc:spChg>
        <pc:spChg chg="mod">
          <ac:chgData name="Nina S. Gooden" userId="44681ebc3ddca2a3" providerId="LiveId" clId="{CDB0FFE2-7324-4DEA-B69B-27E7D2CF89B0}" dt="2022-09-16T17:27:49.134" v="9587" actId="20577"/>
          <ac:spMkLst>
            <pc:docMk/>
            <pc:sldMk cId="1522672215" sldId="397"/>
            <ac:spMk id="11" creationId="{581E8936-2270-47FE-94A4-398CB123EF90}"/>
          </ac:spMkLst>
        </pc:spChg>
        <pc:spChg chg="mod">
          <ac:chgData name="Nina S. Gooden" userId="44681ebc3ddca2a3" providerId="LiveId" clId="{CDB0FFE2-7324-4DEA-B69B-27E7D2CF89B0}" dt="2022-09-16T17:29:42.027" v="9863" actId="20577"/>
          <ac:spMkLst>
            <pc:docMk/>
            <pc:sldMk cId="1522672215" sldId="397"/>
            <ac:spMk id="13" creationId="{C0287FEC-3826-4868-8D93-52429C6156F5}"/>
          </ac:spMkLst>
        </pc:spChg>
      </pc:sldChg>
      <pc:sldChg chg="modSp add mod ord">
        <pc:chgData name="Nina S. Gooden" userId="44681ebc3ddca2a3" providerId="LiveId" clId="{CDB0FFE2-7324-4DEA-B69B-27E7D2CF89B0}" dt="2022-09-16T04:38:25.463" v="4420"/>
        <pc:sldMkLst>
          <pc:docMk/>
          <pc:sldMk cId="225343753" sldId="398"/>
        </pc:sldMkLst>
        <pc:spChg chg="mod">
          <ac:chgData name="Nina S. Gooden" userId="44681ebc3ddca2a3" providerId="LiveId" clId="{CDB0FFE2-7324-4DEA-B69B-27E7D2CF89B0}" dt="2022-09-16T04:38:19.089" v="4418" actId="12"/>
          <ac:spMkLst>
            <pc:docMk/>
            <pc:sldMk cId="225343753" sldId="398"/>
            <ac:spMk id="13" creationId="{C0287FEC-3826-4868-8D93-52429C6156F5}"/>
          </ac:spMkLst>
        </pc:spChg>
      </pc:sldChg>
      <pc:sldChg chg="addSp delSp modSp add mod setBg">
        <pc:chgData name="Nina S. Gooden" userId="44681ebc3ddca2a3" providerId="LiveId" clId="{CDB0FFE2-7324-4DEA-B69B-27E7D2CF89B0}" dt="2022-09-17T08:35:01.650" v="16396"/>
        <pc:sldMkLst>
          <pc:docMk/>
          <pc:sldMk cId="3748950004" sldId="399"/>
        </pc:sldMkLst>
        <pc:spChg chg="mod">
          <ac:chgData name="Nina S. Gooden" userId="44681ebc3ddca2a3" providerId="LiveId" clId="{CDB0FFE2-7324-4DEA-B69B-27E7D2CF89B0}" dt="2022-09-16T04:49:24.480" v="4589" actId="26606"/>
          <ac:spMkLst>
            <pc:docMk/>
            <pc:sldMk cId="3748950004" sldId="399"/>
            <ac:spMk id="4" creationId="{0C329F70-04F7-4C70-BCF8-D4371F54EF2F}"/>
          </ac:spMkLst>
        </pc:spChg>
        <pc:spChg chg="mod">
          <ac:chgData name="Nina S. Gooden" userId="44681ebc3ddca2a3" providerId="LiveId" clId="{CDB0FFE2-7324-4DEA-B69B-27E7D2CF89B0}" dt="2022-09-16T04:49:24.480" v="4589" actId="26606"/>
          <ac:spMkLst>
            <pc:docMk/>
            <pc:sldMk cId="3748950004" sldId="399"/>
            <ac:spMk id="5" creationId="{06A3302E-502D-4151-81C9-5FD6AF9596D6}"/>
          </ac:spMkLst>
        </pc:spChg>
        <pc:spChg chg="mod">
          <ac:chgData name="Nina S. Gooden" userId="44681ebc3ddca2a3" providerId="LiveId" clId="{CDB0FFE2-7324-4DEA-B69B-27E7D2CF89B0}" dt="2022-09-16T04:49:24.480" v="4589" actId="26606"/>
          <ac:spMkLst>
            <pc:docMk/>
            <pc:sldMk cId="3748950004" sldId="399"/>
            <ac:spMk id="6" creationId="{9ED907F8-C614-4D59-A03F-BF9CD5E35703}"/>
          </ac:spMkLst>
        </pc:spChg>
        <pc:spChg chg="mod">
          <ac:chgData name="Nina S. Gooden" userId="44681ebc3ddca2a3" providerId="LiveId" clId="{CDB0FFE2-7324-4DEA-B69B-27E7D2CF89B0}" dt="2022-09-17T08:34:43.371" v="16394" actId="14100"/>
          <ac:spMkLst>
            <pc:docMk/>
            <pc:sldMk cId="3748950004" sldId="399"/>
            <ac:spMk id="11" creationId="{581E8936-2270-47FE-94A4-398CB123EF90}"/>
          </ac:spMkLst>
        </pc:spChg>
        <pc:spChg chg="mod">
          <ac:chgData name="Nina S. Gooden" userId="44681ebc3ddca2a3" providerId="LiveId" clId="{CDB0FFE2-7324-4DEA-B69B-27E7D2CF89B0}" dt="2022-09-17T08:34:40.043" v="16393" actId="1076"/>
          <ac:spMkLst>
            <pc:docMk/>
            <pc:sldMk cId="3748950004" sldId="399"/>
            <ac:spMk id="13" creationId="{C0287FEC-3826-4868-8D93-52429C6156F5}"/>
          </ac:spMkLst>
        </pc:spChg>
        <pc:spChg chg="add del">
          <ac:chgData name="Nina S. Gooden" userId="44681ebc3ddca2a3" providerId="LiveId" clId="{CDB0FFE2-7324-4DEA-B69B-27E7D2CF89B0}" dt="2022-09-16T04:49:24.480" v="4589" actId="26606"/>
          <ac:spMkLst>
            <pc:docMk/>
            <pc:sldMk cId="3748950004" sldId="399"/>
            <ac:spMk id="16" creationId="{A5931BE0-4B93-4D6C-878E-ACC59D6B4587}"/>
          </ac:spMkLst>
        </pc:spChg>
        <pc:spChg chg="add del">
          <ac:chgData name="Nina S. Gooden" userId="44681ebc3ddca2a3" providerId="LiveId" clId="{CDB0FFE2-7324-4DEA-B69B-27E7D2CF89B0}" dt="2022-09-16T04:49:24.480" v="4589" actId="26606"/>
          <ac:spMkLst>
            <pc:docMk/>
            <pc:sldMk cId="3748950004" sldId="399"/>
            <ac:spMk id="17" creationId="{6FF3A87B-2255-45E0-A551-C11FAF93290C}"/>
          </ac:spMkLst>
        </pc:spChg>
        <pc:spChg chg="add del">
          <ac:chgData name="Nina S. Gooden" userId="44681ebc3ddca2a3" providerId="LiveId" clId="{CDB0FFE2-7324-4DEA-B69B-27E7D2CF89B0}" dt="2022-09-16T04:49:07.718" v="4585" actId="26606"/>
          <ac:spMkLst>
            <pc:docMk/>
            <pc:sldMk cId="3748950004" sldId="399"/>
            <ac:spMk id="24" creationId="{A5931BE0-4B93-4D6C-878E-ACC59D6B4587}"/>
          </ac:spMkLst>
        </pc:spChg>
        <pc:spChg chg="add del">
          <ac:chgData name="Nina S. Gooden" userId="44681ebc3ddca2a3" providerId="LiveId" clId="{CDB0FFE2-7324-4DEA-B69B-27E7D2CF89B0}" dt="2022-09-16T04:49:07.718" v="4585" actId="26606"/>
          <ac:spMkLst>
            <pc:docMk/>
            <pc:sldMk cId="3748950004" sldId="399"/>
            <ac:spMk id="26" creationId="{6FF3A87B-2255-45E0-A551-C11FAF93290C}"/>
          </ac:spMkLst>
        </pc:spChg>
        <pc:grpChg chg="add del">
          <ac:chgData name="Nina S. Gooden" userId="44681ebc3ddca2a3" providerId="LiveId" clId="{CDB0FFE2-7324-4DEA-B69B-27E7D2CF89B0}" dt="2022-09-16T04:49:24.480" v="4589" actId="26606"/>
          <ac:grpSpMkLst>
            <pc:docMk/>
            <pc:sldMk cId="3748950004" sldId="399"/>
            <ac:grpSpMk id="15" creationId="{3BDBC526-6DCD-4FF6-8395-D8C22E46E527}"/>
          </ac:grpSpMkLst>
        </pc:grpChg>
        <pc:grpChg chg="add del">
          <ac:chgData name="Nina S. Gooden" userId="44681ebc3ddca2a3" providerId="LiveId" clId="{CDB0FFE2-7324-4DEA-B69B-27E7D2CF89B0}" dt="2022-09-16T04:49:07.718" v="4585" actId="26606"/>
          <ac:grpSpMkLst>
            <pc:docMk/>
            <pc:sldMk cId="3748950004" sldId="399"/>
            <ac:grpSpMk id="18" creationId="{3BDBC526-6DCD-4FF6-8395-D8C22E46E527}"/>
          </ac:grpSpMkLst>
        </pc:grpChg>
        <pc:picChg chg="add mod modCrop">
          <ac:chgData name="Nina S. Gooden" userId="44681ebc3ddca2a3" providerId="LiveId" clId="{CDB0FFE2-7324-4DEA-B69B-27E7D2CF89B0}" dt="2022-09-17T08:34:50.220" v="16395" actId="1076"/>
          <ac:picMkLst>
            <pc:docMk/>
            <pc:sldMk cId="3748950004" sldId="399"/>
            <ac:picMk id="3" creationId="{801FD6AE-E2C0-8904-3A61-A90F93F4AECE}"/>
          </ac:picMkLst>
        </pc:picChg>
        <pc:picChg chg="del mod ord">
          <ac:chgData name="Nina S. Gooden" userId="44681ebc3ddca2a3" providerId="LiveId" clId="{CDB0FFE2-7324-4DEA-B69B-27E7D2CF89B0}" dt="2022-09-16T04:49:10.944" v="4587" actId="478"/>
          <ac:picMkLst>
            <pc:docMk/>
            <pc:sldMk cId="3748950004" sldId="399"/>
            <ac:picMk id="3" creationId="{CEF367EC-EAF2-3D2F-F938-73E9C0421DFB}"/>
          </ac:picMkLst>
        </pc:picChg>
        <pc:picChg chg="add del mod ord modCrop">
          <ac:chgData name="Nina S. Gooden" userId="44681ebc3ddca2a3" providerId="LiveId" clId="{CDB0FFE2-7324-4DEA-B69B-27E7D2CF89B0}" dt="2022-09-17T08:34:06.513" v="16384" actId="478"/>
          <ac:picMkLst>
            <pc:docMk/>
            <pc:sldMk cId="3748950004" sldId="399"/>
            <ac:picMk id="7" creationId="{CD2F7C48-8F54-0A39-73AC-4BB396902FE2}"/>
          </ac:picMkLst>
        </pc:picChg>
      </pc:sldChg>
      <pc:sldChg chg="addSp delSp modSp add del mod setBg">
        <pc:chgData name="Nina S. Gooden" userId="44681ebc3ddca2a3" providerId="LiveId" clId="{CDB0FFE2-7324-4DEA-B69B-27E7D2CF89B0}" dt="2022-09-17T08:37:39.474" v="16412"/>
        <pc:sldMkLst>
          <pc:docMk/>
          <pc:sldMk cId="1898207702" sldId="400"/>
        </pc:sldMkLst>
        <pc:spChg chg="add del">
          <ac:chgData name="Nina S. Gooden" userId="44681ebc3ddca2a3" providerId="LiveId" clId="{CDB0FFE2-7324-4DEA-B69B-27E7D2CF89B0}" dt="2022-09-16T04:59:59.793" v="4787" actId="22"/>
          <ac:spMkLst>
            <pc:docMk/>
            <pc:sldMk cId="1898207702" sldId="400"/>
            <ac:spMk id="3" creationId="{BD135CB1-A2AE-CA84-2813-D852A247FB13}"/>
          </ac:spMkLst>
        </pc:spChg>
        <pc:spChg chg="mod">
          <ac:chgData name="Nina S. Gooden" userId="44681ebc3ddca2a3" providerId="LiveId" clId="{CDB0FFE2-7324-4DEA-B69B-27E7D2CF89B0}" dt="2022-09-17T08:37:29.227" v="16411" actId="26606"/>
          <ac:spMkLst>
            <pc:docMk/>
            <pc:sldMk cId="1898207702" sldId="400"/>
            <ac:spMk id="4" creationId="{0C329F70-04F7-4C70-BCF8-D4371F54EF2F}"/>
          </ac:spMkLst>
        </pc:spChg>
        <pc:spChg chg="mod">
          <ac:chgData name="Nina S. Gooden" userId="44681ebc3ddca2a3" providerId="LiveId" clId="{CDB0FFE2-7324-4DEA-B69B-27E7D2CF89B0}" dt="2022-09-17T08:37:29.227" v="16411" actId="26606"/>
          <ac:spMkLst>
            <pc:docMk/>
            <pc:sldMk cId="1898207702" sldId="400"/>
            <ac:spMk id="5" creationId="{06A3302E-502D-4151-81C9-5FD6AF9596D6}"/>
          </ac:spMkLst>
        </pc:spChg>
        <pc:spChg chg="mod">
          <ac:chgData name="Nina S. Gooden" userId="44681ebc3ddca2a3" providerId="LiveId" clId="{CDB0FFE2-7324-4DEA-B69B-27E7D2CF89B0}" dt="2022-09-17T08:37:29.227" v="16411" actId="26606"/>
          <ac:spMkLst>
            <pc:docMk/>
            <pc:sldMk cId="1898207702" sldId="400"/>
            <ac:spMk id="6" creationId="{9ED907F8-C614-4D59-A03F-BF9CD5E35703}"/>
          </ac:spMkLst>
        </pc:spChg>
        <pc:spChg chg="add del">
          <ac:chgData name="Nina S. Gooden" userId="44681ebc3ddca2a3" providerId="LiveId" clId="{CDB0FFE2-7324-4DEA-B69B-27E7D2CF89B0}" dt="2022-09-16T05:00:06.466" v="4789" actId="22"/>
          <ac:spMkLst>
            <pc:docMk/>
            <pc:sldMk cId="1898207702" sldId="400"/>
            <ac:spMk id="9" creationId="{B3CCF3C5-339E-7C0E-3351-40BA968DBA54}"/>
          </ac:spMkLst>
        </pc:spChg>
        <pc:spChg chg="mod">
          <ac:chgData name="Nina S. Gooden" userId="44681ebc3ddca2a3" providerId="LiveId" clId="{CDB0FFE2-7324-4DEA-B69B-27E7D2CF89B0}" dt="2022-09-17T08:37:29.227" v="16411" actId="26606"/>
          <ac:spMkLst>
            <pc:docMk/>
            <pc:sldMk cId="1898207702" sldId="400"/>
            <ac:spMk id="11" creationId="{581E8936-2270-47FE-94A4-398CB123EF90}"/>
          </ac:spMkLst>
        </pc:spChg>
        <pc:spChg chg="mod">
          <ac:chgData name="Nina S. Gooden" userId="44681ebc3ddca2a3" providerId="LiveId" clId="{CDB0FFE2-7324-4DEA-B69B-27E7D2CF89B0}" dt="2022-09-17T08:37:29.227" v="16411" actId="26606"/>
          <ac:spMkLst>
            <pc:docMk/>
            <pc:sldMk cId="1898207702" sldId="400"/>
            <ac:spMk id="13" creationId="{C0287FEC-3826-4868-8D93-52429C6156F5}"/>
          </ac:spMkLst>
        </pc:spChg>
        <pc:spChg chg="add">
          <ac:chgData name="Nina S. Gooden" userId="44681ebc3ddca2a3" providerId="LiveId" clId="{CDB0FFE2-7324-4DEA-B69B-27E7D2CF89B0}" dt="2022-09-17T08:37:29.227" v="16411" actId="26606"/>
          <ac:spMkLst>
            <pc:docMk/>
            <pc:sldMk cId="1898207702" sldId="400"/>
            <ac:spMk id="18" creationId="{82184FF4-7029-4ED7-813A-192E60608764}"/>
          </ac:spMkLst>
        </pc:spChg>
        <pc:spChg chg="add">
          <ac:chgData name="Nina S. Gooden" userId="44681ebc3ddca2a3" providerId="LiveId" clId="{CDB0FFE2-7324-4DEA-B69B-27E7D2CF89B0}" dt="2022-09-17T08:37:29.227" v="16411" actId="26606"/>
          <ac:spMkLst>
            <pc:docMk/>
            <pc:sldMk cId="1898207702" sldId="400"/>
            <ac:spMk id="20" creationId="{AAA7AB09-557C-41AD-9113-FF9F68FA1035}"/>
          </ac:spMkLst>
        </pc:spChg>
        <pc:spChg chg="add">
          <ac:chgData name="Nina S. Gooden" userId="44681ebc3ddca2a3" providerId="LiveId" clId="{CDB0FFE2-7324-4DEA-B69B-27E7D2CF89B0}" dt="2022-09-17T08:37:29.227" v="16411" actId="26606"/>
          <ac:spMkLst>
            <pc:docMk/>
            <pc:sldMk cId="1898207702" sldId="400"/>
            <ac:spMk id="22" creationId="{EF99ECAA-1F11-4937-BBA6-51935AB44C9D}"/>
          </ac:spMkLst>
        </pc:spChg>
        <pc:spChg chg="add">
          <ac:chgData name="Nina S. Gooden" userId="44681ebc3ddca2a3" providerId="LiveId" clId="{CDB0FFE2-7324-4DEA-B69B-27E7D2CF89B0}" dt="2022-09-17T08:37:29.227" v="16411" actId="26606"/>
          <ac:spMkLst>
            <pc:docMk/>
            <pc:sldMk cId="1898207702" sldId="400"/>
            <ac:spMk id="30" creationId="{1DB043B4-68C6-45B9-82AC-A5800EADB8DB}"/>
          </ac:spMkLst>
        </pc:spChg>
        <pc:spChg chg="add">
          <ac:chgData name="Nina S. Gooden" userId="44681ebc3ddca2a3" providerId="LiveId" clId="{CDB0FFE2-7324-4DEA-B69B-27E7D2CF89B0}" dt="2022-09-17T08:37:29.227" v="16411" actId="26606"/>
          <ac:spMkLst>
            <pc:docMk/>
            <pc:sldMk cId="1898207702" sldId="400"/>
            <ac:spMk id="32" creationId="{31ACE9CC-FA52-49A8-A8CB-4C6772C48157}"/>
          </ac:spMkLst>
        </pc:spChg>
        <pc:spChg chg="add">
          <ac:chgData name="Nina S. Gooden" userId="44681ebc3ddca2a3" providerId="LiveId" clId="{CDB0FFE2-7324-4DEA-B69B-27E7D2CF89B0}" dt="2022-09-17T08:37:29.227" v="16411" actId="26606"/>
          <ac:spMkLst>
            <pc:docMk/>
            <pc:sldMk cId="1898207702" sldId="400"/>
            <ac:spMk id="34" creationId="{28B56926-F216-4281-9196-1495BD306129}"/>
          </ac:spMkLst>
        </pc:spChg>
        <pc:grpChg chg="add">
          <ac:chgData name="Nina S. Gooden" userId="44681ebc3ddca2a3" providerId="LiveId" clId="{CDB0FFE2-7324-4DEA-B69B-27E7D2CF89B0}" dt="2022-09-17T08:37:29.227" v="16411" actId="26606"/>
          <ac:grpSpMkLst>
            <pc:docMk/>
            <pc:sldMk cId="1898207702" sldId="400"/>
            <ac:grpSpMk id="24" creationId="{79DE9FAB-6BBA-4CFE-B67D-77B47F01ECA4}"/>
          </ac:grpSpMkLst>
        </pc:grpChg>
        <pc:picChg chg="add mod ord modCrop">
          <ac:chgData name="Nina S. Gooden" userId="44681ebc3ddca2a3" providerId="LiveId" clId="{CDB0FFE2-7324-4DEA-B69B-27E7D2CF89B0}" dt="2022-09-17T08:37:29.227" v="16411" actId="26606"/>
          <ac:picMkLst>
            <pc:docMk/>
            <pc:sldMk cId="1898207702" sldId="400"/>
            <ac:picMk id="3" creationId="{EE5F2AD0-F1D8-1265-690B-0314157E1837}"/>
          </ac:picMkLst>
        </pc:picChg>
        <pc:picChg chg="del">
          <ac:chgData name="Nina S. Gooden" userId="44681ebc3ddca2a3" providerId="LiveId" clId="{CDB0FFE2-7324-4DEA-B69B-27E7D2CF89B0}" dt="2022-09-16T05:01:03.767" v="4797" actId="478"/>
          <ac:picMkLst>
            <pc:docMk/>
            <pc:sldMk cId="1898207702" sldId="400"/>
            <ac:picMk id="7" creationId="{CD2F7C48-8F54-0A39-73AC-4BB396902FE2}"/>
          </ac:picMkLst>
        </pc:picChg>
        <pc:picChg chg="add del mod modCrop">
          <ac:chgData name="Nina S. Gooden" userId="44681ebc3ddca2a3" providerId="LiveId" clId="{CDB0FFE2-7324-4DEA-B69B-27E7D2CF89B0}" dt="2022-09-17T08:36:16.306" v="16399" actId="478"/>
          <ac:picMkLst>
            <pc:docMk/>
            <pc:sldMk cId="1898207702" sldId="400"/>
            <ac:picMk id="12" creationId="{B9B44A67-2B77-C473-81C7-B242A7A55102}"/>
          </ac:picMkLst>
        </pc:picChg>
      </pc:sldChg>
      <pc:sldChg chg="addSp delSp modSp add mod setBg">
        <pc:chgData name="Nina S. Gooden" userId="44681ebc3ddca2a3" providerId="LiveId" clId="{CDB0FFE2-7324-4DEA-B69B-27E7D2CF89B0}" dt="2022-09-17T08:42:21.188" v="16452" actId="14100"/>
        <pc:sldMkLst>
          <pc:docMk/>
          <pc:sldMk cId="1719230686" sldId="401"/>
        </pc:sldMkLst>
        <pc:spChg chg="mod">
          <ac:chgData name="Nina S. Gooden" userId="44681ebc3ddca2a3" providerId="LiveId" clId="{CDB0FFE2-7324-4DEA-B69B-27E7D2CF89B0}" dt="2022-09-17T08:39:24.474" v="16418" actId="26606"/>
          <ac:spMkLst>
            <pc:docMk/>
            <pc:sldMk cId="1719230686" sldId="401"/>
            <ac:spMk id="4" creationId="{0C329F70-04F7-4C70-BCF8-D4371F54EF2F}"/>
          </ac:spMkLst>
        </pc:spChg>
        <pc:spChg chg="mod">
          <ac:chgData name="Nina S. Gooden" userId="44681ebc3ddca2a3" providerId="LiveId" clId="{CDB0FFE2-7324-4DEA-B69B-27E7D2CF89B0}" dt="2022-09-17T08:39:24.474" v="16418" actId="26606"/>
          <ac:spMkLst>
            <pc:docMk/>
            <pc:sldMk cId="1719230686" sldId="401"/>
            <ac:spMk id="5" creationId="{06A3302E-502D-4151-81C9-5FD6AF9596D6}"/>
          </ac:spMkLst>
        </pc:spChg>
        <pc:spChg chg="mod">
          <ac:chgData name="Nina S. Gooden" userId="44681ebc3ddca2a3" providerId="LiveId" clId="{CDB0FFE2-7324-4DEA-B69B-27E7D2CF89B0}" dt="2022-09-17T08:39:24.474" v="16418" actId="26606"/>
          <ac:spMkLst>
            <pc:docMk/>
            <pc:sldMk cId="1719230686" sldId="401"/>
            <ac:spMk id="6" creationId="{9ED907F8-C614-4D59-A03F-BF9CD5E35703}"/>
          </ac:spMkLst>
        </pc:spChg>
        <pc:spChg chg="mod">
          <ac:chgData name="Nina S. Gooden" userId="44681ebc3ddca2a3" providerId="LiveId" clId="{CDB0FFE2-7324-4DEA-B69B-27E7D2CF89B0}" dt="2022-09-17T08:42:10.716" v="16449" actId="14100"/>
          <ac:spMkLst>
            <pc:docMk/>
            <pc:sldMk cId="1719230686" sldId="401"/>
            <ac:spMk id="11" creationId="{581E8936-2270-47FE-94A4-398CB123EF90}"/>
          </ac:spMkLst>
        </pc:spChg>
        <pc:spChg chg="mod">
          <ac:chgData name="Nina S. Gooden" userId="44681ebc3ddca2a3" providerId="LiveId" clId="{CDB0FFE2-7324-4DEA-B69B-27E7D2CF89B0}" dt="2022-09-17T08:42:21.188" v="16452" actId="14100"/>
          <ac:spMkLst>
            <pc:docMk/>
            <pc:sldMk cId="1719230686" sldId="401"/>
            <ac:spMk id="13" creationId="{C0287FEC-3826-4868-8D93-52429C6156F5}"/>
          </ac:spMkLst>
        </pc:spChg>
        <pc:spChg chg="add">
          <ac:chgData name="Nina S. Gooden" userId="44681ebc3ddca2a3" providerId="LiveId" clId="{CDB0FFE2-7324-4DEA-B69B-27E7D2CF89B0}" dt="2022-09-17T08:39:24.474" v="16418" actId="26606"/>
          <ac:spMkLst>
            <pc:docMk/>
            <pc:sldMk cId="1719230686" sldId="401"/>
            <ac:spMk id="24" creationId="{A5931BE0-4B93-4D6C-878E-ACC59D6B4587}"/>
          </ac:spMkLst>
        </pc:spChg>
        <pc:spChg chg="add">
          <ac:chgData name="Nina S. Gooden" userId="44681ebc3ddca2a3" providerId="LiveId" clId="{CDB0FFE2-7324-4DEA-B69B-27E7D2CF89B0}" dt="2022-09-17T08:39:24.474" v="16418" actId="26606"/>
          <ac:spMkLst>
            <pc:docMk/>
            <pc:sldMk cId="1719230686" sldId="401"/>
            <ac:spMk id="26" creationId="{DE950493-A53F-4D4C-9157-A238C4B2A731}"/>
          </ac:spMkLst>
        </pc:spChg>
        <pc:spChg chg="add">
          <ac:chgData name="Nina S. Gooden" userId="44681ebc3ddca2a3" providerId="LiveId" clId="{CDB0FFE2-7324-4DEA-B69B-27E7D2CF89B0}" dt="2022-09-17T08:39:24.474" v="16418" actId="26606"/>
          <ac:spMkLst>
            <pc:docMk/>
            <pc:sldMk cId="1719230686" sldId="401"/>
            <ac:spMk id="32" creationId="{D20AE261-8977-4583-A036-88CC1CE1AEBF}"/>
          </ac:spMkLst>
        </pc:spChg>
        <pc:grpChg chg="add">
          <ac:chgData name="Nina S. Gooden" userId="44681ebc3ddca2a3" providerId="LiveId" clId="{CDB0FFE2-7324-4DEA-B69B-27E7D2CF89B0}" dt="2022-09-17T08:39:24.474" v="16418" actId="26606"/>
          <ac:grpSpMkLst>
            <pc:docMk/>
            <pc:sldMk cId="1719230686" sldId="401"/>
            <ac:grpSpMk id="18" creationId="{3BDBC526-6DCD-4FF6-8395-D8C22E46E527}"/>
          </ac:grpSpMkLst>
        </pc:grpChg>
        <pc:grpChg chg="add">
          <ac:chgData name="Nina S. Gooden" userId="44681ebc3ddca2a3" providerId="LiveId" clId="{CDB0FFE2-7324-4DEA-B69B-27E7D2CF89B0}" dt="2022-09-17T08:39:24.474" v="16418" actId="26606"/>
          <ac:grpSpMkLst>
            <pc:docMk/>
            <pc:sldMk cId="1719230686" sldId="401"/>
            <ac:grpSpMk id="28" creationId="{FF1EAF9B-8869-450E-98BF-FD6EA6564B03}"/>
          </ac:grpSpMkLst>
        </pc:grpChg>
        <pc:picChg chg="add del mod modCrop">
          <ac:chgData name="Nina S. Gooden" userId="44681ebc3ddca2a3" providerId="LiveId" clId="{CDB0FFE2-7324-4DEA-B69B-27E7D2CF89B0}" dt="2022-09-17T08:38:56.594" v="16413" actId="478"/>
          <ac:picMkLst>
            <pc:docMk/>
            <pc:sldMk cId="1719230686" sldId="401"/>
            <ac:picMk id="3" creationId="{2D69663E-6F4C-E390-5022-424130A4C076}"/>
          </ac:picMkLst>
        </pc:picChg>
        <pc:picChg chg="add mod ord modCrop">
          <ac:chgData name="Nina S. Gooden" userId="44681ebc3ddca2a3" providerId="LiveId" clId="{CDB0FFE2-7324-4DEA-B69B-27E7D2CF89B0}" dt="2022-09-17T08:41:56.899" v="16448" actId="1035"/>
          <ac:picMkLst>
            <pc:docMk/>
            <pc:sldMk cId="1719230686" sldId="401"/>
            <ac:picMk id="7" creationId="{2D6FC314-72C8-3D12-5C4C-90AFB6ABCE0B}"/>
          </ac:picMkLst>
        </pc:picChg>
        <pc:picChg chg="del">
          <ac:chgData name="Nina S. Gooden" userId="44681ebc3ddca2a3" providerId="LiveId" clId="{CDB0FFE2-7324-4DEA-B69B-27E7D2CF89B0}" dt="2022-09-16T05:13:15.497" v="4901" actId="478"/>
          <ac:picMkLst>
            <pc:docMk/>
            <pc:sldMk cId="1719230686" sldId="401"/>
            <ac:picMk id="12" creationId="{B9B44A67-2B77-C473-81C7-B242A7A55102}"/>
          </ac:picMkLst>
        </pc:picChg>
      </pc:sldChg>
      <pc:sldChg chg="addSp delSp modSp add mod setBg">
        <pc:chgData name="Nina S. Gooden" userId="44681ebc3ddca2a3" providerId="LiveId" clId="{CDB0FFE2-7324-4DEA-B69B-27E7D2CF89B0}" dt="2022-09-17T07:22:56.955" v="14776"/>
        <pc:sldMkLst>
          <pc:docMk/>
          <pc:sldMk cId="2585995125" sldId="402"/>
        </pc:sldMkLst>
        <pc:spChg chg="add del mod">
          <ac:chgData name="Nina S. Gooden" userId="44681ebc3ddca2a3" providerId="LiveId" clId="{CDB0FFE2-7324-4DEA-B69B-27E7D2CF89B0}" dt="2022-09-16T14:53:36.259" v="5815" actId="478"/>
          <ac:spMkLst>
            <pc:docMk/>
            <pc:sldMk cId="2585995125" sldId="402"/>
            <ac:spMk id="3" creationId="{33AAF036-C7CA-DCC7-AFE1-2B289E61E114}"/>
          </ac:spMkLst>
        </pc:spChg>
        <pc:spChg chg="mod">
          <ac:chgData name="Nina S. Gooden" userId="44681ebc3ddca2a3" providerId="LiveId" clId="{CDB0FFE2-7324-4DEA-B69B-27E7D2CF89B0}" dt="2022-09-16T18:06:22.029" v="14212"/>
          <ac:spMkLst>
            <pc:docMk/>
            <pc:sldMk cId="2585995125" sldId="402"/>
            <ac:spMk id="8" creationId="{6375D7F3-165A-439B-8D1D-6553B68C2886}"/>
          </ac:spMkLst>
        </pc:spChg>
        <pc:spChg chg="add del mod">
          <ac:chgData name="Nina S. Gooden" userId="44681ebc3ddca2a3" providerId="LiveId" clId="{CDB0FFE2-7324-4DEA-B69B-27E7D2CF89B0}" dt="2022-09-16T14:53:37.932" v="5816" actId="478"/>
          <ac:spMkLst>
            <pc:docMk/>
            <pc:sldMk cId="2585995125" sldId="402"/>
            <ac:spMk id="10" creationId="{ECC2C6B1-D5CE-8400-9713-49850ED1D472}"/>
          </ac:spMkLst>
        </pc:spChg>
        <pc:spChg chg="mod">
          <ac:chgData name="Nina S. Gooden" userId="44681ebc3ddca2a3" providerId="LiveId" clId="{CDB0FFE2-7324-4DEA-B69B-27E7D2CF89B0}" dt="2022-09-17T07:21:28.046" v="14773" actId="20577"/>
          <ac:spMkLst>
            <pc:docMk/>
            <pc:sldMk cId="2585995125" sldId="402"/>
            <ac:spMk id="15" creationId="{84D39D81-9726-4BD7-BDC0-FA0B2AD0D219}"/>
          </ac:spMkLst>
        </pc:spChg>
        <pc:spChg chg="mod">
          <ac:chgData name="Nina S. Gooden" userId="44681ebc3ddca2a3" providerId="LiveId" clId="{CDB0FFE2-7324-4DEA-B69B-27E7D2CF89B0}" dt="2022-09-16T14:53:47.063" v="5817" actId="1076"/>
          <ac:spMkLst>
            <pc:docMk/>
            <pc:sldMk cId="2585995125" sldId="402"/>
            <ac:spMk id="41" creationId="{91181F6D-A54F-4289-8C36-80ECE3B2C8E2}"/>
          </ac:spMkLst>
        </pc:spChg>
        <pc:spChg chg="del">
          <ac:chgData name="Nina S. Gooden" userId="44681ebc3ddca2a3" providerId="LiveId" clId="{CDB0FFE2-7324-4DEA-B69B-27E7D2CF89B0}" dt="2022-09-16T14:53:34.862" v="5814" actId="478"/>
          <ac:spMkLst>
            <pc:docMk/>
            <pc:sldMk cId="2585995125" sldId="402"/>
            <ac:spMk id="42" creationId="{CCDF84CD-BC27-4182-9FBA-9D4FEED95410}"/>
          </ac:spMkLst>
        </pc:spChg>
        <pc:spChg chg="del mod">
          <ac:chgData name="Nina S. Gooden" userId="44681ebc3ddca2a3" providerId="LiveId" clId="{CDB0FFE2-7324-4DEA-B69B-27E7D2CF89B0}" dt="2022-09-16T14:53:32.919" v="5813" actId="478"/>
          <ac:spMkLst>
            <pc:docMk/>
            <pc:sldMk cId="2585995125" sldId="402"/>
            <ac:spMk id="43" creationId="{E4387CED-5FBE-4AFF-B64D-975B5574F16F}"/>
          </ac:spMkLst>
        </pc:spChg>
        <pc:picChg chg="add mod modCrop">
          <ac:chgData name="Nina S. Gooden" userId="44681ebc3ddca2a3" providerId="LiveId" clId="{CDB0FFE2-7324-4DEA-B69B-27E7D2CF89B0}" dt="2022-09-17T07:17:51.549" v="14624" actId="1076"/>
          <ac:picMkLst>
            <pc:docMk/>
            <pc:sldMk cId="2585995125" sldId="402"/>
            <ac:picMk id="3" creationId="{73E91DE4-9437-321E-C648-991B84F8DE5F}"/>
          </ac:picMkLst>
        </pc:picChg>
        <pc:picChg chg="del">
          <ac:chgData name="Nina S. Gooden" userId="44681ebc3ddca2a3" providerId="LiveId" clId="{CDB0FFE2-7324-4DEA-B69B-27E7D2CF89B0}" dt="2022-09-16T14:53:20.022" v="5807" actId="478"/>
          <ac:picMkLst>
            <pc:docMk/>
            <pc:sldMk cId="2585995125" sldId="402"/>
            <ac:picMk id="4" creationId="{38C524A5-64CE-DF11-8101-5E022C942B69}"/>
          </ac:picMkLst>
        </pc:picChg>
        <pc:picChg chg="add del mod modCrop">
          <ac:chgData name="Nina S. Gooden" userId="44681ebc3ddca2a3" providerId="LiveId" clId="{CDB0FFE2-7324-4DEA-B69B-27E7D2CF89B0}" dt="2022-09-17T07:15:55.345" v="14618" actId="478"/>
          <ac:picMkLst>
            <pc:docMk/>
            <pc:sldMk cId="2585995125" sldId="402"/>
            <ac:picMk id="12" creationId="{5017ECDE-E569-1A30-ADAD-32163D2EDECD}"/>
          </ac:picMkLst>
        </pc:picChg>
        <pc:picChg chg="del">
          <ac:chgData name="Nina S. Gooden" userId="44681ebc3ddca2a3" providerId="LiveId" clId="{CDB0FFE2-7324-4DEA-B69B-27E7D2CF89B0}" dt="2022-09-16T14:53:21.100" v="5808" actId="478"/>
          <ac:picMkLst>
            <pc:docMk/>
            <pc:sldMk cId="2585995125" sldId="402"/>
            <ac:picMk id="18" creationId="{6AEC83CA-7E87-9690-8091-0A60157BED6F}"/>
          </ac:picMkLst>
        </pc:picChg>
      </pc:sldChg>
      <pc:sldChg chg="addSp delSp modSp new mod ord">
        <pc:chgData name="Nina S. Gooden" userId="44681ebc3ddca2a3" providerId="LiveId" clId="{CDB0FFE2-7324-4DEA-B69B-27E7D2CF89B0}" dt="2022-09-16T18:08:09.124" v="14390" actId="20577"/>
        <pc:sldMkLst>
          <pc:docMk/>
          <pc:sldMk cId="1395732596" sldId="403"/>
        </pc:sldMkLst>
        <pc:spChg chg="mod">
          <ac:chgData name="Nina S. Gooden" userId="44681ebc3ddca2a3" providerId="LiveId" clId="{CDB0FFE2-7324-4DEA-B69B-27E7D2CF89B0}" dt="2022-09-16T16:30:29.632" v="8025" actId="20577"/>
          <ac:spMkLst>
            <pc:docMk/>
            <pc:sldMk cId="1395732596" sldId="403"/>
            <ac:spMk id="2" creationId="{2396752D-D605-E7F1-58C5-DC3E9E6C90B2}"/>
          </ac:spMkLst>
        </pc:spChg>
        <pc:spChg chg="del">
          <ac:chgData name="Nina S. Gooden" userId="44681ebc3ddca2a3" providerId="LiveId" clId="{CDB0FFE2-7324-4DEA-B69B-27E7D2CF89B0}" dt="2022-09-16T16:33:35.553" v="8046" actId="22"/>
          <ac:spMkLst>
            <pc:docMk/>
            <pc:sldMk cId="1395732596" sldId="403"/>
            <ac:spMk id="3" creationId="{9A2E1084-953A-D25A-6AEB-7816E1F80EE5}"/>
          </ac:spMkLst>
        </pc:spChg>
        <pc:spChg chg="del">
          <ac:chgData name="Nina S. Gooden" userId="44681ebc3ddca2a3" providerId="LiveId" clId="{CDB0FFE2-7324-4DEA-B69B-27E7D2CF89B0}" dt="2022-09-16T16:33:45.415" v="8047" actId="22"/>
          <ac:spMkLst>
            <pc:docMk/>
            <pc:sldMk cId="1395732596" sldId="403"/>
            <ac:spMk id="4" creationId="{A4A712A6-1DE4-0E8A-655E-6C4566A3574C}"/>
          </ac:spMkLst>
        </pc:spChg>
        <pc:spChg chg="del">
          <ac:chgData name="Nina S. Gooden" userId="44681ebc3ddca2a3" providerId="LiveId" clId="{CDB0FFE2-7324-4DEA-B69B-27E7D2CF89B0}" dt="2022-09-16T16:34:05.835" v="8064" actId="22"/>
          <ac:spMkLst>
            <pc:docMk/>
            <pc:sldMk cId="1395732596" sldId="403"/>
            <ac:spMk id="5" creationId="{DB736ACA-7929-54DE-34FD-BAC813CA2B8D}"/>
          </ac:spMkLst>
        </pc:spChg>
        <pc:spChg chg="del">
          <ac:chgData name="Nina S. Gooden" userId="44681ebc3ddca2a3" providerId="LiveId" clId="{CDB0FFE2-7324-4DEA-B69B-27E7D2CF89B0}" dt="2022-09-16T16:34:25.033" v="8072" actId="22"/>
          <ac:spMkLst>
            <pc:docMk/>
            <pc:sldMk cId="1395732596" sldId="403"/>
            <ac:spMk id="6" creationId="{FAC7DA08-6ECA-4E45-DCC3-64AC1132F370}"/>
          </ac:spMkLst>
        </pc:spChg>
        <pc:spChg chg="mod">
          <ac:chgData name="Nina S. Gooden" userId="44681ebc3ddca2a3" providerId="LiveId" clId="{CDB0FFE2-7324-4DEA-B69B-27E7D2CF89B0}" dt="2022-09-16T16:33:26.791" v="8045" actId="20577"/>
          <ac:spMkLst>
            <pc:docMk/>
            <pc:sldMk cId="1395732596" sldId="403"/>
            <ac:spMk id="7" creationId="{A3272F00-4338-C40E-CB86-EDAFF34483DA}"/>
          </ac:spMkLst>
        </pc:spChg>
        <pc:spChg chg="mod">
          <ac:chgData name="Nina S. Gooden" userId="44681ebc3ddca2a3" providerId="LiveId" clId="{CDB0FFE2-7324-4DEA-B69B-27E7D2CF89B0}" dt="2022-09-16T16:35:00.139" v="8098" actId="6549"/>
          <ac:spMkLst>
            <pc:docMk/>
            <pc:sldMk cId="1395732596" sldId="403"/>
            <ac:spMk id="8" creationId="{156B0D86-A547-39F7-D098-D45248879DC3}"/>
          </ac:spMkLst>
        </pc:spChg>
        <pc:spChg chg="mod">
          <ac:chgData name="Nina S. Gooden" userId="44681ebc3ddca2a3" providerId="LiveId" clId="{CDB0FFE2-7324-4DEA-B69B-27E7D2CF89B0}" dt="2022-09-16T16:35:07.503" v="8099" actId="404"/>
          <ac:spMkLst>
            <pc:docMk/>
            <pc:sldMk cId="1395732596" sldId="403"/>
            <ac:spMk id="9" creationId="{3B20E7DB-180F-D7E4-E654-5F0879448436}"/>
          </ac:spMkLst>
        </pc:spChg>
        <pc:spChg chg="mod">
          <ac:chgData name="Nina S. Gooden" userId="44681ebc3ddca2a3" providerId="LiveId" clId="{CDB0FFE2-7324-4DEA-B69B-27E7D2CF89B0}" dt="2022-09-16T16:35:17.224" v="8100" actId="255"/>
          <ac:spMkLst>
            <pc:docMk/>
            <pc:sldMk cId="1395732596" sldId="403"/>
            <ac:spMk id="10" creationId="{9B6E4589-E0D9-2549-483C-1DE15193C29A}"/>
          </ac:spMkLst>
        </pc:spChg>
        <pc:spChg chg="mod">
          <ac:chgData name="Nina S. Gooden" userId="44681ebc3ddca2a3" providerId="LiveId" clId="{CDB0FFE2-7324-4DEA-B69B-27E7D2CF89B0}" dt="2022-09-16T16:34:17.353" v="8071" actId="20577"/>
          <ac:spMkLst>
            <pc:docMk/>
            <pc:sldMk cId="1395732596" sldId="403"/>
            <ac:spMk id="11" creationId="{6EA487EE-9328-DE13-457A-CB09070D5A8A}"/>
          </ac:spMkLst>
        </pc:spChg>
        <pc:spChg chg="mod">
          <ac:chgData name="Nina S. Gooden" userId="44681ebc3ddca2a3" providerId="LiveId" clId="{CDB0FFE2-7324-4DEA-B69B-27E7D2CF89B0}" dt="2022-09-16T16:35:21.646" v="8101" actId="255"/>
          <ac:spMkLst>
            <pc:docMk/>
            <pc:sldMk cId="1395732596" sldId="403"/>
            <ac:spMk id="12" creationId="{4D6D9FB9-E5F7-A1CD-DD33-7D59B8837BFB}"/>
          </ac:spMkLst>
        </pc:spChg>
        <pc:spChg chg="mod">
          <ac:chgData name="Nina S. Gooden" userId="44681ebc3ddca2a3" providerId="LiveId" clId="{CDB0FFE2-7324-4DEA-B69B-27E7D2CF89B0}" dt="2022-09-16T16:35:32.890" v="8105" actId="404"/>
          <ac:spMkLst>
            <pc:docMk/>
            <pc:sldMk cId="1395732596" sldId="403"/>
            <ac:spMk id="13" creationId="{BD6B50E6-010A-6B36-4E53-246E5277AD43}"/>
          </ac:spMkLst>
        </pc:spChg>
        <pc:spChg chg="mod">
          <ac:chgData name="Nina S. Gooden" userId="44681ebc3ddca2a3" providerId="LiveId" clId="{CDB0FFE2-7324-4DEA-B69B-27E7D2CF89B0}" dt="2022-09-16T16:35:26.118" v="8102" actId="255"/>
          <ac:spMkLst>
            <pc:docMk/>
            <pc:sldMk cId="1395732596" sldId="403"/>
            <ac:spMk id="14" creationId="{69C9D888-4270-9DE4-519F-719490DDC040}"/>
          </ac:spMkLst>
        </pc:spChg>
        <pc:spChg chg="mod">
          <ac:chgData name="Nina S. Gooden" userId="44681ebc3ddca2a3" providerId="LiveId" clId="{CDB0FFE2-7324-4DEA-B69B-27E7D2CF89B0}" dt="2022-09-16T16:39:07.524" v="8190"/>
          <ac:spMkLst>
            <pc:docMk/>
            <pc:sldMk cId="1395732596" sldId="403"/>
            <ac:spMk id="15" creationId="{32D2FD98-8C24-C3ED-A9F8-8371A22F53D9}"/>
          </ac:spMkLst>
        </pc:spChg>
        <pc:spChg chg="mod">
          <ac:chgData name="Nina S. Gooden" userId="44681ebc3ddca2a3" providerId="LiveId" clId="{CDB0FFE2-7324-4DEA-B69B-27E7D2CF89B0}" dt="2022-09-16T18:08:09.124" v="14390" actId="20577"/>
          <ac:spMkLst>
            <pc:docMk/>
            <pc:sldMk cId="1395732596" sldId="403"/>
            <ac:spMk id="16" creationId="{50F6EC74-0C1D-E2BF-31D8-D25B73980239}"/>
          </ac:spMkLst>
        </pc:spChg>
        <pc:spChg chg="add mod">
          <ac:chgData name="Nina S. Gooden" userId="44681ebc3ddca2a3" providerId="LiveId" clId="{CDB0FFE2-7324-4DEA-B69B-27E7D2CF89B0}" dt="2022-09-16T16:36:28.324" v="8111" actId="13822"/>
          <ac:spMkLst>
            <pc:docMk/>
            <pc:sldMk cId="1395732596" sldId="403"/>
            <ac:spMk id="28" creationId="{D5A16969-4EAC-A5DC-830E-AEA1D168AC7A}"/>
          </ac:spMkLst>
        </pc:spChg>
        <pc:spChg chg="add mod">
          <ac:chgData name="Nina S. Gooden" userId="44681ebc3ddca2a3" providerId="LiveId" clId="{CDB0FFE2-7324-4DEA-B69B-27E7D2CF89B0}" dt="2022-09-16T16:37:10.455" v="8171" actId="1076"/>
          <ac:spMkLst>
            <pc:docMk/>
            <pc:sldMk cId="1395732596" sldId="403"/>
            <ac:spMk id="31" creationId="{C9C94EC6-39FD-C4E1-ECD5-9622F11BBA29}"/>
          </ac:spMkLst>
        </pc:spChg>
        <pc:picChg chg="add mod ord modCrop">
          <ac:chgData name="Nina S. Gooden" userId="44681ebc3ddca2a3" providerId="LiveId" clId="{CDB0FFE2-7324-4DEA-B69B-27E7D2CF89B0}" dt="2022-09-16T16:33:35.553" v="8046" actId="22"/>
          <ac:picMkLst>
            <pc:docMk/>
            <pc:sldMk cId="1395732596" sldId="403"/>
            <ac:picMk id="19" creationId="{26800692-7323-C6FA-C41B-9FC24F86E25A}"/>
          </ac:picMkLst>
        </pc:picChg>
        <pc:picChg chg="add mod ord modCrop">
          <ac:chgData name="Nina S. Gooden" userId="44681ebc3ddca2a3" providerId="LiveId" clId="{CDB0FFE2-7324-4DEA-B69B-27E7D2CF89B0}" dt="2022-09-16T16:33:45.415" v="8047" actId="22"/>
          <ac:picMkLst>
            <pc:docMk/>
            <pc:sldMk cId="1395732596" sldId="403"/>
            <ac:picMk id="21" creationId="{99E01BDA-CF4E-F99D-F67C-2C8D96F4F755}"/>
          </ac:picMkLst>
        </pc:picChg>
        <pc:picChg chg="add del">
          <ac:chgData name="Nina S. Gooden" userId="44681ebc3ddca2a3" providerId="LiveId" clId="{CDB0FFE2-7324-4DEA-B69B-27E7D2CF89B0}" dt="2022-09-16T16:34:04.536" v="8063" actId="22"/>
          <ac:picMkLst>
            <pc:docMk/>
            <pc:sldMk cId="1395732596" sldId="403"/>
            <ac:picMk id="23" creationId="{65EE34F0-8DEC-3974-D098-DDD9C44C9166}"/>
          </ac:picMkLst>
        </pc:picChg>
        <pc:picChg chg="add mod ord modCrop">
          <ac:chgData name="Nina S. Gooden" userId="44681ebc3ddca2a3" providerId="LiveId" clId="{CDB0FFE2-7324-4DEA-B69B-27E7D2CF89B0}" dt="2022-09-16T16:34:05.835" v="8064" actId="22"/>
          <ac:picMkLst>
            <pc:docMk/>
            <pc:sldMk cId="1395732596" sldId="403"/>
            <ac:picMk id="25" creationId="{F3ECC470-2CA9-E3C6-9CAF-6B81BA719221}"/>
          </ac:picMkLst>
        </pc:picChg>
        <pc:picChg chg="add mod ord modCrop">
          <ac:chgData name="Nina S. Gooden" userId="44681ebc3ddca2a3" providerId="LiveId" clId="{CDB0FFE2-7324-4DEA-B69B-27E7D2CF89B0}" dt="2022-09-16T16:34:25.033" v="8072" actId="22"/>
          <ac:picMkLst>
            <pc:docMk/>
            <pc:sldMk cId="1395732596" sldId="403"/>
            <ac:picMk id="27" creationId="{7724D276-BB34-AD55-3143-284776CAE1CB}"/>
          </ac:picMkLst>
        </pc:picChg>
        <pc:inkChg chg="add del">
          <ac:chgData name="Nina S. Gooden" userId="44681ebc3ddca2a3" providerId="LiveId" clId="{CDB0FFE2-7324-4DEA-B69B-27E7D2CF89B0}" dt="2022-09-16T16:36:42.671" v="8113" actId="9405"/>
          <ac:inkMkLst>
            <pc:docMk/>
            <pc:sldMk cId="1395732596" sldId="403"/>
            <ac:inkMk id="29" creationId="{BA020E88-1D6B-3139-1C78-BA5EB53D1CDA}"/>
          </ac:inkMkLst>
        </pc:inkChg>
        <pc:inkChg chg="add">
          <ac:chgData name="Nina S. Gooden" userId="44681ebc3ddca2a3" providerId="LiveId" clId="{CDB0FFE2-7324-4DEA-B69B-27E7D2CF89B0}" dt="2022-09-16T16:36:49.483" v="8114" actId="9405"/>
          <ac:inkMkLst>
            <pc:docMk/>
            <pc:sldMk cId="1395732596" sldId="403"/>
            <ac:inkMk id="30" creationId="{63051E74-4E0B-8B83-CD02-807160C34B1F}"/>
          </ac:inkMkLst>
        </pc:inkChg>
      </pc:sldChg>
      <pc:sldChg chg="addSp delSp modSp add del mod modClrScheme chgLayout">
        <pc:chgData name="Nina S. Gooden" userId="44681ebc3ddca2a3" providerId="LiveId" clId="{CDB0FFE2-7324-4DEA-B69B-27E7D2CF89B0}" dt="2022-09-17T07:34:53.293" v="15756" actId="2696"/>
        <pc:sldMkLst>
          <pc:docMk/>
          <pc:sldMk cId="2490848400" sldId="404"/>
        </pc:sldMkLst>
        <pc:spChg chg="add del mod ord">
          <ac:chgData name="Nina S. Gooden" userId="44681ebc3ddca2a3" providerId="LiveId" clId="{CDB0FFE2-7324-4DEA-B69B-27E7D2CF89B0}" dt="2022-09-16T15:08:51.342" v="6065" actId="700"/>
          <ac:spMkLst>
            <pc:docMk/>
            <pc:sldMk cId="2490848400" sldId="404"/>
            <ac:spMk id="4" creationId="{1FAA5E29-C08C-DCE4-C7D2-C027EE73B10F}"/>
          </ac:spMkLst>
        </pc:spChg>
        <pc:spChg chg="add del mod ord">
          <ac:chgData name="Nina S. Gooden" userId="44681ebc3ddca2a3" providerId="LiveId" clId="{CDB0FFE2-7324-4DEA-B69B-27E7D2CF89B0}" dt="2022-09-16T15:08:51.342" v="6065" actId="700"/>
          <ac:spMkLst>
            <pc:docMk/>
            <pc:sldMk cId="2490848400" sldId="404"/>
            <ac:spMk id="5" creationId="{58E0A2A7-4B29-64B3-BEDC-2137D59F8F1B}"/>
          </ac:spMkLst>
        </pc:spChg>
        <pc:spChg chg="mod ord">
          <ac:chgData name="Nina S. Gooden" userId="44681ebc3ddca2a3" providerId="LiveId" clId="{CDB0FFE2-7324-4DEA-B69B-27E7D2CF89B0}" dt="2022-09-16T15:21:02.593" v="6141" actId="20577"/>
          <ac:spMkLst>
            <pc:docMk/>
            <pc:sldMk cId="2490848400" sldId="404"/>
            <ac:spMk id="6" creationId="{ED2A30C0-1BC4-4764-9C0F-5D811CAB8312}"/>
          </ac:spMkLst>
        </pc:spChg>
        <pc:spChg chg="mod ord">
          <ac:chgData name="Nina S. Gooden" userId="44681ebc3ddca2a3" providerId="LiveId" clId="{CDB0FFE2-7324-4DEA-B69B-27E7D2CF89B0}" dt="2022-09-16T15:09:25.293" v="6067" actId="700"/>
          <ac:spMkLst>
            <pc:docMk/>
            <pc:sldMk cId="2490848400" sldId="404"/>
            <ac:spMk id="7" creationId="{45F69D6A-822D-4DB9-A2CC-D9106F1F2B68}"/>
          </ac:spMkLst>
        </pc:spChg>
        <pc:spChg chg="mod ord">
          <ac:chgData name="Nina S. Gooden" userId="44681ebc3ddca2a3" providerId="LiveId" clId="{CDB0FFE2-7324-4DEA-B69B-27E7D2CF89B0}" dt="2022-09-16T18:06:15.548" v="14210"/>
          <ac:spMkLst>
            <pc:docMk/>
            <pc:sldMk cId="2490848400" sldId="404"/>
            <ac:spMk id="8" creationId="{6375D7F3-165A-439B-8D1D-6553B68C2886}"/>
          </ac:spMkLst>
        </pc:spChg>
        <pc:spChg chg="mod ord">
          <ac:chgData name="Nina S. Gooden" userId="44681ebc3ddca2a3" providerId="LiveId" clId="{CDB0FFE2-7324-4DEA-B69B-27E7D2CF89B0}" dt="2022-09-16T15:09:25.293" v="6067" actId="700"/>
          <ac:spMkLst>
            <pc:docMk/>
            <pc:sldMk cId="2490848400" sldId="404"/>
            <ac:spMk id="9" creationId="{7AF9A883-CC44-4401-AE67-8FCEACB7DDDA}"/>
          </ac:spMkLst>
        </pc:spChg>
        <pc:spChg chg="add del mod ord">
          <ac:chgData name="Nina S. Gooden" userId="44681ebc3ddca2a3" providerId="LiveId" clId="{CDB0FFE2-7324-4DEA-B69B-27E7D2CF89B0}" dt="2022-09-16T15:09:33.781" v="6069" actId="478"/>
          <ac:spMkLst>
            <pc:docMk/>
            <pc:sldMk cId="2490848400" sldId="404"/>
            <ac:spMk id="10" creationId="{62500C6D-3A58-A1CE-4227-5D6255561C46}"/>
          </ac:spMkLst>
        </pc:spChg>
        <pc:spChg chg="add del mod ord">
          <ac:chgData name="Nina S. Gooden" userId="44681ebc3ddca2a3" providerId="LiveId" clId="{CDB0FFE2-7324-4DEA-B69B-27E7D2CF89B0}" dt="2022-09-16T15:10:00.788" v="6076" actId="478"/>
          <ac:spMkLst>
            <pc:docMk/>
            <pc:sldMk cId="2490848400" sldId="404"/>
            <ac:spMk id="11" creationId="{CCF8F16D-9A9E-A408-E315-DF1813B64164}"/>
          </ac:spMkLst>
        </pc:spChg>
        <pc:spChg chg="mod ord">
          <ac:chgData name="Nina S. Gooden" userId="44681ebc3ddca2a3" providerId="LiveId" clId="{CDB0FFE2-7324-4DEA-B69B-27E7D2CF89B0}" dt="2022-09-16T15:09:25.293" v="6067" actId="700"/>
          <ac:spMkLst>
            <pc:docMk/>
            <pc:sldMk cId="2490848400" sldId="404"/>
            <ac:spMk id="15" creationId="{84D39D81-9726-4BD7-BDC0-FA0B2AD0D219}"/>
          </ac:spMkLst>
        </pc:spChg>
        <pc:spChg chg="del mod ord">
          <ac:chgData name="Nina S. Gooden" userId="44681ebc3ddca2a3" providerId="LiveId" clId="{CDB0FFE2-7324-4DEA-B69B-27E7D2CF89B0}" dt="2022-09-16T15:18:55.016" v="6087" actId="478"/>
          <ac:spMkLst>
            <pc:docMk/>
            <pc:sldMk cId="2490848400" sldId="404"/>
            <ac:spMk id="41" creationId="{91181F6D-A54F-4289-8C36-80ECE3B2C8E2}"/>
          </ac:spMkLst>
        </pc:spChg>
        <pc:picChg chg="add del mod modCrop">
          <ac:chgData name="Nina S. Gooden" userId="44681ebc3ddca2a3" providerId="LiveId" clId="{CDB0FFE2-7324-4DEA-B69B-27E7D2CF89B0}" dt="2022-09-17T07:32:44.889" v="15380" actId="478"/>
          <ac:picMkLst>
            <pc:docMk/>
            <pc:sldMk cId="2490848400" sldId="404"/>
            <ac:picMk id="3" creationId="{4F9F9E04-FCF2-5B71-01CE-145F4A8209EB}"/>
          </ac:picMkLst>
        </pc:picChg>
        <pc:picChg chg="del mod ord">
          <ac:chgData name="Nina S. Gooden" userId="44681ebc3ddca2a3" providerId="LiveId" clId="{CDB0FFE2-7324-4DEA-B69B-27E7D2CF89B0}" dt="2022-09-17T07:32:45.445" v="15381" actId="478"/>
          <ac:picMkLst>
            <pc:docMk/>
            <pc:sldMk cId="2490848400" sldId="404"/>
            <ac:picMk id="12" creationId="{5017ECDE-E569-1A30-ADAD-32163D2EDECD}"/>
          </ac:picMkLst>
        </pc:picChg>
      </pc:sldChg>
      <pc:sldChg chg="addSp delSp modSp add mod ord setBg addAnim delAnim">
        <pc:chgData name="Nina S. Gooden" userId="44681ebc3ddca2a3" providerId="LiveId" clId="{CDB0FFE2-7324-4DEA-B69B-27E7D2CF89B0}" dt="2022-09-17T08:46:26.404" v="16474" actId="1076"/>
        <pc:sldMkLst>
          <pc:docMk/>
          <pc:sldMk cId="3621747303" sldId="405"/>
        </pc:sldMkLst>
        <pc:spChg chg="add del">
          <ac:chgData name="Nina S. Gooden" userId="44681ebc3ddca2a3" providerId="LiveId" clId="{CDB0FFE2-7324-4DEA-B69B-27E7D2CF89B0}" dt="2022-09-16T14:59:05.141" v="5835" actId="22"/>
          <ac:spMkLst>
            <pc:docMk/>
            <pc:sldMk cId="3621747303" sldId="405"/>
            <ac:spMk id="3" creationId="{EB98465C-F441-76B8-B812-FF58005EAA50}"/>
          </ac:spMkLst>
        </pc:spChg>
        <pc:spChg chg="mod">
          <ac:chgData name="Nina S. Gooden" userId="44681ebc3ddca2a3" providerId="LiveId" clId="{CDB0FFE2-7324-4DEA-B69B-27E7D2CF89B0}" dt="2022-09-16T15:01:27.246" v="5861" actId="26606"/>
          <ac:spMkLst>
            <pc:docMk/>
            <pc:sldMk cId="3621747303" sldId="405"/>
            <ac:spMk id="4" creationId="{7823E305-6365-4345-8BD1-4A31C61D96CB}"/>
          </ac:spMkLst>
        </pc:spChg>
        <pc:spChg chg="mod">
          <ac:chgData name="Nina S. Gooden" userId="44681ebc3ddca2a3" providerId="LiveId" clId="{CDB0FFE2-7324-4DEA-B69B-27E7D2CF89B0}" dt="2022-09-16T18:06:19.133" v="14211"/>
          <ac:spMkLst>
            <pc:docMk/>
            <pc:sldMk cId="3621747303" sldId="405"/>
            <ac:spMk id="5" creationId="{0B37A3FF-ED32-4C4A-A21F-848A3BF6F896}"/>
          </ac:spMkLst>
        </pc:spChg>
        <pc:spChg chg="mod">
          <ac:chgData name="Nina S. Gooden" userId="44681ebc3ddca2a3" providerId="LiveId" clId="{CDB0FFE2-7324-4DEA-B69B-27E7D2CF89B0}" dt="2022-09-16T15:01:27.246" v="5861" actId="26606"/>
          <ac:spMkLst>
            <pc:docMk/>
            <pc:sldMk cId="3621747303" sldId="405"/>
            <ac:spMk id="6" creationId="{36E60F23-FB58-4EF8-82FD-E86CED25FDD4}"/>
          </ac:spMkLst>
        </pc:spChg>
        <pc:spChg chg="add del mod">
          <ac:chgData name="Nina S. Gooden" userId="44681ebc3ddca2a3" providerId="LiveId" clId="{CDB0FFE2-7324-4DEA-B69B-27E7D2CF89B0}" dt="2022-09-16T14:59:33.645" v="5839" actId="478"/>
          <ac:spMkLst>
            <pc:docMk/>
            <pc:sldMk cId="3621747303" sldId="405"/>
            <ac:spMk id="10" creationId="{8DC07611-385F-15C2-8805-4EC8D23AEFF4}"/>
          </ac:spMkLst>
        </pc:spChg>
        <pc:spChg chg="add del mod">
          <ac:chgData name="Nina S. Gooden" userId="44681ebc3ddca2a3" providerId="LiveId" clId="{CDB0FFE2-7324-4DEA-B69B-27E7D2CF89B0}" dt="2022-09-16T14:59:38.687" v="5841" actId="478"/>
          <ac:spMkLst>
            <pc:docMk/>
            <pc:sldMk cId="3621747303" sldId="405"/>
            <ac:spMk id="12" creationId="{4C54BAA4-851A-FF76-E8BA-57F9EE60D6A4}"/>
          </ac:spMkLst>
        </pc:spChg>
        <pc:spChg chg="mod">
          <ac:chgData name="Nina S. Gooden" userId="44681ebc3ddca2a3" providerId="LiveId" clId="{CDB0FFE2-7324-4DEA-B69B-27E7D2CF89B0}" dt="2022-09-17T08:46:26.404" v="16474" actId="1076"/>
          <ac:spMkLst>
            <pc:docMk/>
            <pc:sldMk cId="3621747303" sldId="405"/>
            <ac:spMk id="22" creationId="{F8FAEED9-1ECD-45F9-87A0-9394BAEABB79}"/>
          </ac:spMkLst>
        </pc:spChg>
        <pc:spChg chg="mod">
          <ac:chgData name="Nina S. Gooden" userId="44681ebc3ddca2a3" providerId="LiveId" clId="{CDB0FFE2-7324-4DEA-B69B-27E7D2CF89B0}" dt="2022-09-17T08:46:15.132" v="16472" actId="1076"/>
          <ac:spMkLst>
            <pc:docMk/>
            <pc:sldMk cId="3621747303" sldId="405"/>
            <ac:spMk id="23" creationId="{8E5E4638-9BCB-4C2E-914F-CC868E2020D5}"/>
          </ac:spMkLst>
        </pc:spChg>
        <pc:spChg chg="add del">
          <ac:chgData name="Nina S. Gooden" userId="44681ebc3ddca2a3" providerId="LiveId" clId="{CDB0FFE2-7324-4DEA-B69B-27E7D2CF89B0}" dt="2022-09-16T15:01:27.229" v="5860" actId="26606"/>
          <ac:spMkLst>
            <pc:docMk/>
            <pc:sldMk cId="3621747303" sldId="405"/>
            <ac:spMk id="28" creationId="{82184FF4-7029-4ED7-813A-192E60608764}"/>
          </ac:spMkLst>
        </pc:spChg>
        <pc:spChg chg="add del">
          <ac:chgData name="Nina S. Gooden" userId="44681ebc3ddca2a3" providerId="LiveId" clId="{CDB0FFE2-7324-4DEA-B69B-27E7D2CF89B0}" dt="2022-09-16T15:01:27.229" v="5860" actId="26606"/>
          <ac:spMkLst>
            <pc:docMk/>
            <pc:sldMk cId="3621747303" sldId="405"/>
            <ac:spMk id="30" creationId="{AAA7AB09-557C-41AD-9113-FF9F68FA1035}"/>
          </ac:spMkLst>
        </pc:spChg>
        <pc:spChg chg="add del">
          <ac:chgData name="Nina S. Gooden" userId="44681ebc3ddca2a3" providerId="LiveId" clId="{CDB0FFE2-7324-4DEA-B69B-27E7D2CF89B0}" dt="2022-09-16T15:01:27.229" v="5860" actId="26606"/>
          <ac:spMkLst>
            <pc:docMk/>
            <pc:sldMk cId="3621747303" sldId="405"/>
            <ac:spMk id="32" creationId="{EF99ECAA-1F11-4937-BBA6-51935AB44C9D}"/>
          </ac:spMkLst>
        </pc:spChg>
        <pc:spChg chg="add del">
          <ac:chgData name="Nina S. Gooden" userId="44681ebc3ddca2a3" providerId="LiveId" clId="{CDB0FFE2-7324-4DEA-B69B-27E7D2CF89B0}" dt="2022-09-16T15:01:27.229" v="5860" actId="26606"/>
          <ac:spMkLst>
            <pc:docMk/>
            <pc:sldMk cId="3621747303" sldId="405"/>
            <ac:spMk id="40" creationId="{1DB043B4-68C6-45B9-82AC-A5800EADB8DB}"/>
          </ac:spMkLst>
        </pc:spChg>
        <pc:spChg chg="add del">
          <ac:chgData name="Nina S. Gooden" userId="44681ebc3ddca2a3" providerId="LiveId" clId="{CDB0FFE2-7324-4DEA-B69B-27E7D2CF89B0}" dt="2022-09-16T15:01:27.229" v="5860" actId="26606"/>
          <ac:spMkLst>
            <pc:docMk/>
            <pc:sldMk cId="3621747303" sldId="405"/>
            <ac:spMk id="46" creationId="{3C64A91D-E535-4C24-A0E3-96A3810E3FDC}"/>
          </ac:spMkLst>
        </pc:spChg>
        <pc:spChg chg="add del">
          <ac:chgData name="Nina S. Gooden" userId="44681ebc3ddca2a3" providerId="LiveId" clId="{CDB0FFE2-7324-4DEA-B69B-27E7D2CF89B0}" dt="2022-09-17T07:25:27.292" v="15047" actId="26606"/>
          <ac:spMkLst>
            <pc:docMk/>
            <pc:sldMk cId="3621747303" sldId="405"/>
            <ac:spMk id="48" creationId="{82184FF4-7029-4ED7-813A-192E60608764}"/>
          </ac:spMkLst>
        </pc:spChg>
        <pc:spChg chg="add del">
          <ac:chgData name="Nina S. Gooden" userId="44681ebc3ddca2a3" providerId="LiveId" clId="{CDB0FFE2-7324-4DEA-B69B-27E7D2CF89B0}" dt="2022-09-17T07:25:27.292" v="15047" actId="26606"/>
          <ac:spMkLst>
            <pc:docMk/>
            <pc:sldMk cId="3621747303" sldId="405"/>
            <ac:spMk id="49" creationId="{AAA7AB09-557C-41AD-9113-FF9F68FA1035}"/>
          </ac:spMkLst>
        </pc:spChg>
        <pc:spChg chg="add del">
          <ac:chgData name="Nina S. Gooden" userId="44681ebc3ddca2a3" providerId="LiveId" clId="{CDB0FFE2-7324-4DEA-B69B-27E7D2CF89B0}" dt="2022-09-17T07:25:27.292" v="15047" actId="26606"/>
          <ac:spMkLst>
            <pc:docMk/>
            <pc:sldMk cId="3621747303" sldId="405"/>
            <ac:spMk id="50" creationId="{EF99ECAA-1F11-4937-BBA6-51935AB44C9D}"/>
          </ac:spMkLst>
        </pc:spChg>
        <pc:spChg chg="add del">
          <ac:chgData name="Nina S. Gooden" userId="44681ebc3ddca2a3" providerId="LiveId" clId="{CDB0FFE2-7324-4DEA-B69B-27E7D2CF89B0}" dt="2022-09-17T07:25:27.292" v="15047" actId="26606"/>
          <ac:spMkLst>
            <pc:docMk/>
            <pc:sldMk cId="3621747303" sldId="405"/>
            <ac:spMk id="56" creationId="{1DB043B4-68C6-45B9-82AC-A5800EADB8DB}"/>
          </ac:spMkLst>
        </pc:spChg>
        <pc:spChg chg="add del">
          <ac:chgData name="Nina S. Gooden" userId="44681ebc3ddca2a3" providerId="LiveId" clId="{CDB0FFE2-7324-4DEA-B69B-27E7D2CF89B0}" dt="2022-09-17T07:25:27.292" v="15047" actId="26606"/>
          <ac:spMkLst>
            <pc:docMk/>
            <pc:sldMk cId="3621747303" sldId="405"/>
            <ac:spMk id="60" creationId="{FE05BC49-0F00-4C85-9AF5-A0CC5B39C8D2}"/>
          </ac:spMkLst>
        </pc:spChg>
        <pc:spChg chg="add del">
          <ac:chgData name="Nina S. Gooden" userId="44681ebc3ddca2a3" providerId="LiveId" clId="{CDB0FFE2-7324-4DEA-B69B-27E7D2CF89B0}" dt="2022-09-17T07:25:27.292" v="15047" actId="26606"/>
          <ac:spMkLst>
            <pc:docMk/>
            <pc:sldMk cId="3621747303" sldId="405"/>
            <ac:spMk id="65" creationId="{82184FF4-7029-4ED7-813A-192E60608764}"/>
          </ac:spMkLst>
        </pc:spChg>
        <pc:spChg chg="add del">
          <ac:chgData name="Nina S. Gooden" userId="44681ebc3ddca2a3" providerId="LiveId" clId="{CDB0FFE2-7324-4DEA-B69B-27E7D2CF89B0}" dt="2022-09-17T07:25:27.292" v="15047" actId="26606"/>
          <ac:spMkLst>
            <pc:docMk/>
            <pc:sldMk cId="3621747303" sldId="405"/>
            <ac:spMk id="67" creationId="{AAA7AB09-557C-41AD-9113-FF9F68FA1035}"/>
          </ac:spMkLst>
        </pc:spChg>
        <pc:spChg chg="add del">
          <ac:chgData name="Nina S. Gooden" userId="44681ebc3ddca2a3" providerId="LiveId" clId="{CDB0FFE2-7324-4DEA-B69B-27E7D2CF89B0}" dt="2022-09-17T07:25:27.292" v="15047" actId="26606"/>
          <ac:spMkLst>
            <pc:docMk/>
            <pc:sldMk cId="3621747303" sldId="405"/>
            <ac:spMk id="69" creationId="{EF99ECAA-1F11-4937-BBA6-51935AB44C9D}"/>
          </ac:spMkLst>
        </pc:spChg>
        <pc:spChg chg="add del">
          <ac:chgData name="Nina S. Gooden" userId="44681ebc3ddca2a3" providerId="LiveId" clId="{CDB0FFE2-7324-4DEA-B69B-27E7D2CF89B0}" dt="2022-09-17T07:25:27.292" v="15047" actId="26606"/>
          <ac:spMkLst>
            <pc:docMk/>
            <pc:sldMk cId="3621747303" sldId="405"/>
            <ac:spMk id="77" creationId="{1DB043B4-68C6-45B9-82AC-A5800EADB8DB}"/>
          </ac:spMkLst>
        </pc:spChg>
        <pc:spChg chg="add del">
          <ac:chgData name="Nina S. Gooden" userId="44681ebc3ddca2a3" providerId="LiveId" clId="{CDB0FFE2-7324-4DEA-B69B-27E7D2CF89B0}" dt="2022-09-17T07:25:27.292" v="15047" actId="26606"/>
          <ac:spMkLst>
            <pc:docMk/>
            <pc:sldMk cId="3621747303" sldId="405"/>
            <ac:spMk id="79" creationId="{3C64A91D-E535-4C24-A0E3-96A3810E3FDC}"/>
          </ac:spMkLst>
        </pc:spChg>
        <pc:spChg chg="add del">
          <ac:chgData name="Nina S. Gooden" userId="44681ebc3ddca2a3" providerId="LiveId" clId="{CDB0FFE2-7324-4DEA-B69B-27E7D2CF89B0}" dt="2022-09-17T07:25:27.292" v="15047" actId="26606"/>
          <ac:spMkLst>
            <pc:docMk/>
            <pc:sldMk cId="3621747303" sldId="405"/>
            <ac:spMk id="81" creationId="{26FC4867-BA3E-4F8E-AB23-684F34DF3D31}"/>
          </ac:spMkLst>
        </pc:spChg>
        <pc:grpChg chg="add del">
          <ac:chgData name="Nina S. Gooden" userId="44681ebc3ddca2a3" providerId="LiveId" clId="{CDB0FFE2-7324-4DEA-B69B-27E7D2CF89B0}" dt="2022-09-16T15:01:27.229" v="5860" actId="26606"/>
          <ac:grpSpMkLst>
            <pc:docMk/>
            <pc:sldMk cId="3621747303" sldId="405"/>
            <ac:grpSpMk id="34" creationId="{79DE9FAB-6BBA-4CFE-B67D-77B47F01ECA4}"/>
          </ac:grpSpMkLst>
        </pc:grpChg>
        <pc:grpChg chg="add del">
          <ac:chgData name="Nina S. Gooden" userId="44681ebc3ddca2a3" providerId="LiveId" clId="{CDB0FFE2-7324-4DEA-B69B-27E7D2CF89B0}" dt="2022-09-16T15:01:27.229" v="5860" actId="26606"/>
          <ac:grpSpMkLst>
            <pc:docMk/>
            <pc:sldMk cId="3621747303" sldId="405"/>
            <ac:grpSpMk id="42" creationId="{819DC2A4-EB0C-4DA7-8B5B-4B1F4243A695}"/>
          </ac:grpSpMkLst>
        </pc:grpChg>
        <pc:grpChg chg="add del">
          <ac:chgData name="Nina S. Gooden" userId="44681ebc3ddca2a3" providerId="LiveId" clId="{CDB0FFE2-7324-4DEA-B69B-27E7D2CF89B0}" dt="2022-09-17T07:25:27.292" v="15047" actId="26606"/>
          <ac:grpSpMkLst>
            <pc:docMk/>
            <pc:sldMk cId="3621747303" sldId="405"/>
            <ac:grpSpMk id="51" creationId="{79DE9FAB-6BBA-4CFE-B67D-77B47F01ECA4}"/>
          </ac:grpSpMkLst>
        </pc:grpChg>
        <pc:grpChg chg="add del">
          <ac:chgData name="Nina S. Gooden" userId="44681ebc3ddca2a3" providerId="LiveId" clId="{CDB0FFE2-7324-4DEA-B69B-27E7D2CF89B0}" dt="2022-09-17T07:25:27.292" v="15047" actId="26606"/>
          <ac:grpSpMkLst>
            <pc:docMk/>
            <pc:sldMk cId="3621747303" sldId="405"/>
            <ac:grpSpMk id="57" creationId="{CF03DCF1-A2E9-4508-9109-04925CE1A016}"/>
          </ac:grpSpMkLst>
        </pc:grpChg>
        <pc:grpChg chg="add del">
          <ac:chgData name="Nina S. Gooden" userId="44681ebc3ddca2a3" providerId="LiveId" clId="{CDB0FFE2-7324-4DEA-B69B-27E7D2CF89B0}" dt="2022-09-17T07:25:27.292" v="15047" actId="26606"/>
          <ac:grpSpMkLst>
            <pc:docMk/>
            <pc:sldMk cId="3621747303" sldId="405"/>
            <ac:grpSpMk id="71" creationId="{79DE9FAB-6BBA-4CFE-B67D-77B47F01ECA4}"/>
          </ac:grpSpMkLst>
        </pc:grpChg>
        <pc:picChg chg="add mod modCrop">
          <ac:chgData name="Nina S. Gooden" userId="44681ebc3ddca2a3" providerId="LiveId" clId="{CDB0FFE2-7324-4DEA-B69B-27E7D2CF89B0}" dt="2022-09-17T08:45:55.221" v="16466" actId="1076"/>
          <ac:picMkLst>
            <pc:docMk/>
            <pc:sldMk cId="3621747303" sldId="405"/>
            <ac:picMk id="3" creationId="{466AB0CC-56C4-314F-0311-00A4817E6EF2}"/>
          </ac:picMkLst>
        </pc:picChg>
        <pc:picChg chg="add del mod ord modCrop">
          <ac:chgData name="Nina S. Gooden" userId="44681ebc3ddca2a3" providerId="LiveId" clId="{CDB0FFE2-7324-4DEA-B69B-27E7D2CF89B0}" dt="2022-09-17T07:26:21.140" v="15048" actId="478"/>
          <ac:picMkLst>
            <pc:docMk/>
            <pc:sldMk cId="3621747303" sldId="405"/>
            <ac:picMk id="8" creationId="{ABEEF1CC-3400-0F9A-6C47-9B9D72CD308D}"/>
          </ac:picMkLst>
        </pc:picChg>
        <pc:picChg chg="add mod modCrop">
          <ac:chgData name="Nina S. Gooden" userId="44681ebc3ddca2a3" providerId="LiveId" clId="{CDB0FFE2-7324-4DEA-B69B-27E7D2CF89B0}" dt="2022-09-17T08:45:59.924" v="16467" actId="1076"/>
          <ac:picMkLst>
            <pc:docMk/>
            <pc:sldMk cId="3621747303" sldId="405"/>
            <ac:picMk id="9" creationId="{C74D5A78-8240-BD70-BC92-2B31570D5A21}"/>
          </ac:picMkLst>
        </pc:picChg>
        <pc:picChg chg="add del mod ord modCrop">
          <ac:chgData name="Nina S. Gooden" userId="44681ebc3ddca2a3" providerId="LiveId" clId="{CDB0FFE2-7324-4DEA-B69B-27E7D2CF89B0}" dt="2022-09-17T07:25:08.559" v="15043" actId="478"/>
          <ac:picMkLst>
            <pc:docMk/>
            <pc:sldMk cId="3621747303" sldId="405"/>
            <ac:picMk id="14" creationId="{441B32CA-D286-99AE-546D-2DAFB6A9B0ED}"/>
          </ac:picMkLst>
        </pc:picChg>
        <pc:picChg chg="del">
          <ac:chgData name="Nina S. Gooden" userId="44681ebc3ddca2a3" providerId="LiveId" clId="{CDB0FFE2-7324-4DEA-B69B-27E7D2CF89B0}" dt="2022-09-16T14:59:31.893" v="5838" actId="478"/>
          <ac:picMkLst>
            <pc:docMk/>
            <pc:sldMk cId="3621747303" sldId="405"/>
            <ac:picMk id="27" creationId="{9E660784-34E2-4CDA-926A-DDD6AAF35046}"/>
          </ac:picMkLst>
        </pc:picChg>
        <pc:picChg chg="del">
          <ac:chgData name="Nina S. Gooden" userId="44681ebc3ddca2a3" providerId="LiveId" clId="{CDB0FFE2-7324-4DEA-B69B-27E7D2CF89B0}" dt="2022-09-16T14:59:37.539" v="5840" actId="478"/>
          <ac:picMkLst>
            <pc:docMk/>
            <pc:sldMk cId="3621747303" sldId="405"/>
            <ac:picMk id="33" creationId="{48106962-23C6-4DFE-BB3A-E5FFF03F38CE}"/>
          </ac:picMkLst>
        </pc:picChg>
      </pc:sldChg>
      <pc:sldChg chg="new del">
        <pc:chgData name="Nina S. Gooden" userId="44681ebc3ddca2a3" providerId="LiveId" clId="{CDB0FFE2-7324-4DEA-B69B-27E7D2CF89B0}" dt="2022-09-16T15:45:43.099" v="6227" actId="680"/>
        <pc:sldMkLst>
          <pc:docMk/>
          <pc:sldMk cId="2522157747" sldId="406"/>
        </pc:sldMkLst>
      </pc:sldChg>
      <pc:sldChg chg="addSp delSp modSp add mod ord setBg">
        <pc:chgData name="Nina S. Gooden" userId="44681ebc3ddca2a3" providerId="LiveId" clId="{CDB0FFE2-7324-4DEA-B69B-27E7D2CF89B0}" dt="2022-09-17T08:04:32.017" v="16210" actId="1076"/>
        <pc:sldMkLst>
          <pc:docMk/>
          <pc:sldMk cId="4028688332" sldId="406"/>
        </pc:sldMkLst>
        <pc:spChg chg="mod">
          <ac:chgData name="Nina S. Gooden" userId="44681ebc3ddca2a3" providerId="LiveId" clId="{CDB0FFE2-7324-4DEA-B69B-27E7D2CF89B0}" dt="2022-09-17T08:04:32.017" v="16210" actId="1076"/>
          <ac:spMkLst>
            <pc:docMk/>
            <pc:sldMk cId="4028688332" sldId="406"/>
            <ac:spMk id="14" creationId="{C15EE852-24F1-4643-8082-AB45CFF2BA10}"/>
          </ac:spMkLst>
        </pc:spChg>
        <pc:spChg chg="mod">
          <ac:chgData name="Nina S. Gooden" userId="44681ebc3ddca2a3" providerId="LiveId" clId="{CDB0FFE2-7324-4DEA-B69B-27E7D2CF89B0}" dt="2022-09-17T08:04:19.872" v="16208" actId="27636"/>
          <ac:spMkLst>
            <pc:docMk/>
            <pc:sldMk cId="4028688332" sldId="406"/>
            <ac:spMk id="15" creationId="{4139825C-53C7-44F4-A064-9795CECD081B}"/>
          </ac:spMkLst>
        </pc:spChg>
        <pc:spChg chg="mod">
          <ac:chgData name="Nina S. Gooden" userId="44681ebc3ddca2a3" providerId="LiveId" clId="{CDB0FFE2-7324-4DEA-B69B-27E7D2CF89B0}" dt="2022-09-16T18:06:11.212" v="14209"/>
          <ac:spMkLst>
            <pc:docMk/>
            <pc:sldMk cId="4028688332" sldId="406"/>
            <ac:spMk id="20" creationId="{C77C6228-C5A8-44DC-ABD7-A22A4475D3DF}"/>
          </ac:spMkLst>
        </pc:spChg>
        <pc:spChg chg="del">
          <ac:chgData name="Nina S. Gooden" userId="44681ebc3ddca2a3" providerId="LiveId" clId="{CDB0FFE2-7324-4DEA-B69B-27E7D2CF89B0}" dt="2022-09-16T15:46:20.872" v="6236" actId="26606"/>
          <ac:spMkLst>
            <pc:docMk/>
            <pc:sldMk cId="4028688332" sldId="406"/>
            <ac:spMk id="32" creationId="{A5931BE0-4B93-4D6C-878E-ACC59D6B4587}"/>
          </ac:spMkLst>
        </pc:spChg>
        <pc:spChg chg="del">
          <ac:chgData name="Nina S. Gooden" userId="44681ebc3ddca2a3" providerId="LiveId" clId="{CDB0FFE2-7324-4DEA-B69B-27E7D2CF89B0}" dt="2022-09-16T15:46:20.872" v="6236" actId="26606"/>
          <ac:spMkLst>
            <pc:docMk/>
            <pc:sldMk cId="4028688332" sldId="406"/>
            <ac:spMk id="39" creationId="{647A77D8-817B-4A9F-86AA-FE781E813DBC}"/>
          </ac:spMkLst>
        </pc:spChg>
        <pc:spChg chg="add del">
          <ac:chgData name="Nina S. Gooden" userId="44681ebc3ddca2a3" providerId="LiveId" clId="{CDB0FFE2-7324-4DEA-B69B-27E7D2CF89B0}" dt="2022-09-17T07:50:55.461" v="16159" actId="26606"/>
          <ac:spMkLst>
            <pc:docMk/>
            <pc:sldMk cId="4028688332" sldId="406"/>
            <ac:spMk id="50" creationId="{A5931BE0-4B93-4D6C-878E-ACC59D6B4587}"/>
          </ac:spMkLst>
        </pc:spChg>
        <pc:spChg chg="add del">
          <ac:chgData name="Nina S. Gooden" userId="44681ebc3ddca2a3" providerId="LiveId" clId="{CDB0FFE2-7324-4DEA-B69B-27E7D2CF89B0}" dt="2022-09-17T07:50:55.461" v="16159" actId="26606"/>
          <ac:spMkLst>
            <pc:docMk/>
            <pc:sldMk cId="4028688332" sldId="406"/>
            <ac:spMk id="52" creationId="{6FF3A87B-2255-45E0-A551-C11FAF93290C}"/>
          </ac:spMkLst>
        </pc:spChg>
        <pc:spChg chg="add del">
          <ac:chgData name="Nina S. Gooden" userId="44681ebc3ddca2a3" providerId="LiveId" clId="{CDB0FFE2-7324-4DEA-B69B-27E7D2CF89B0}" dt="2022-09-17T08:03:23.148" v="16196" actId="26606"/>
          <ac:spMkLst>
            <pc:docMk/>
            <pc:sldMk cId="4028688332" sldId="406"/>
            <ac:spMk id="55" creationId="{A5931BE0-4B93-4D6C-878E-ACC59D6B4587}"/>
          </ac:spMkLst>
        </pc:spChg>
        <pc:spChg chg="add del">
          <ac:chgData name="Nina S. Gooden" userId="44681ebc3ddca2a3" providerId="LiveId" clId="{CDB0FFE2-7324-4DEA-B69B-27E7D2CF89B0}" dt="2022-09-17T08:03:23.148" v="16196" actId="26606"/>
          <ac:spMkLst>
            <pc:docMk/>
            <pc:sldMk cId="4028688332" sldId="406"/>
            <ac:spMk id="56" creationId="{C5D31EF7-7A67-43B2-8B5E-B4A6241B1A83}"/>
          </ac:spMkLst>
        </pc:spChg>
        <pc:spChg chg="add del">
          <ac:chgData name="Nina S. Gooden" userId="44681ebc3ddca2a3" providerId="LiveId" clId="{CDB0FFE2-7324-4DEA-B69B-27E7D2CF89B0}" dt="2022-09-17T07:50:45.258" v="16156" actId="26606"/>
          <ac:spMkLst>
            <pc:docMk/>
            <pc:sldMk cId="4028688332" sldId="406"/>
            <ac:spMk id="63" creationId="{A5931BE0-4B93-4D6C-878E-ACC59D6B4587}"/>
          </ac:spMkLst>
        </pc:spChg>
        <pc:spChg chg="add del">
          <ac:chgData name="Nina S. Gooden" userId="44681ebc3ddca2a3" providerId="LiveId" clId="{CDB0FFE2-7324-4DEA-B69B-27E7D2CF89B0}" dt="2022-09-17T07:50:45.258" v="16156" actId="26606"/>
          <ac:spMkLst>
            <pc:docMk/>
            <pc:sldMk cId="4028688332" sldId="406"/>
            <ac:spMk id="65" creationId="{C5D31EF7-7A67-43B2-8B5E-B4A6241B1A83}"/>
          </ac:spMkLst>
        </pc:spChg>
        <pc:spChg chg="add del">
          <ac:chgData name="Nina S. Gooden" userId="44681ebc3ddca2a3" providerId="LiveId" clId="{CDB0FFE2-7324-4DEA-B69B-27E7D2CF89B0}" dt="2022-09-17T07:51:38.025" v="16168" actId="26606"/>
          <ac:spMkLst>
            <pc:docMk/>
            <pc:sldMk cId="4028688332" sldId="406"/>
            <ac:spMk id="71" creationId="{A5931BE0-4B93-4D6C-878E-ACC59D6B4587}"/>
          </ac:spMkLst>
        </pc:spChg>
        <pc:spChg chg="add del">
          <ac:chgData name="Nina S. Gooden" userId="44681ebc3ddca2a3" providerId="LiveId" clId="{CDB0FFE2-7324-4DEA-B69B-27E7D2CF89B0}" dt="2022-09-17T07:50:49.392" v="16158" actId="26606"/>
          <ac:spMkLst>
            <pc:docMk/>
            <pc:sldMk cId="4028688332" sldId="406"/>
            <ac:spMk id="72" creationId="{A5931BE0-4B93-4D6C-878E-ACC59D6B4587}"/>
          </ac:spMkLst>
        </pc:spChg>
        <pc:spChg chg="add del">
          <ac:chgData name="Nina S. Gooden" userId="44681ebc3ddca2a3" providerId="LiveId" clId="{CDB0FFE2-7324-4DEA-B69B-27E7D2CF89B0}" dt="2022-09-17T07:50:49.392" v="16158" actId="26606"/>
          <ac:spMkLst>
            <pc:docMk/>
            <pc:sldMk cId="4028688332" sldId="406"/>
            <ac:spMk id="73" creationId="{C5D31EF7-7A67-43B2-8B5E-B4A6241B1A83}"/>
          </ac:spMkLst>
        </pc:spChg>
        <pc:spChg chg="add del">
          <ac:chgData name="Nina S. Gooden" userId="44681ebc3ddca2a3" providerId="LiveId" clId="{CDB0FFE2-7324-4DEA-B69B-27E7D2CF89B0}" dt="2022-09-17T07:51:38.025" v="16168" actId="26606"/>
          <ac:spMkLst>
            <pc:docMk/>
            <pc:sldMk cId="4028688332" sldId="406"/>
            <ac:spMk id="74" creationId="{746ECF6E-1937-4212-B2E3-E2F43AD7A25A}"/>
          </ac:spMkLst>
        </pc:spChg>
        <pc:spChg chg="add del">
          <ac:chgData name="Nina S. Gooden" userId="44681ebc3ddca2a3" providerId="LiveId" clId="{CDB0FFE2-7324-4DEA-B69B-27E7D2CF89B0}" dt="2022-09-17T08:03:23.148" v="16196" actId="26606"/>
          <ac:spMkLst>
            <pc:docMk/>
            <pc:sldMk cId="4028688332" sldId="406"/>
            <ac:spMk id="77" creationId="{A5931BE0-4B93-4D6C-878E-ACC59D6B4587}"/>
          </ac:spMkLst>
        </pc:spChg>
        <pc:spChg chg="add del">
          <ac:chgData name="Nina S. Gooden" userId="44681ebc3ddca2a3" providerId="LiveId" clId="{CDB0FFE2-7324-4DEA-B69B-27E7D2CF89B0}" dt="2022-09-17T08:03:23.148" v="16196" actId="26606"/>
          <ac:spMkLst>
            <pc:docMk/>
            <pc:sldMk cId="4028688332" sldId="406"/>
            <ac:spMk id="78" creationId="{6FF3A87B-2255-45E0-A551-C11FAF93290C}"/>
          </ac:spMkLst>
        </pc:spChg>
        <pc:spChg chg="add del">
          <ac:chgData name="Nina S. Gooden" userId="44681ebc3ddca2a3" providerId="LiveId" clId="{CDB0FFE2-7324-4DEA-B69B-27E7D2CF89B0}" dt="2022-09-17T07:51:38.025" v="16168" actId="26606"/>
          <ac:spMkLst>
            <pc:docMk/>
            <pc:sldMk cId="4028688332" sldId="406"/>
            <ac:spMk id="81" creationId="{57B709FF-BFDC-4D26-9990-BC26F14DEAC8}"/>
          </ac:spMkLst>
        </pc:spChg>
        <pc:spChg chg="add del">
          <ac:chgData name="Nina S. Gooden" userId="44681ebc3ddca2a3" providerId="LiveId" clId="{CDB0FFE2-7324-4DEA-B69B-27E7D2CF89B0}" dt="2022-09-17T07:51:38.025" v="16168" actId="26606"/>
          <ac:spMkLst>
            <pc:docMk/>
            <pc:sldMk cId="4028688332" sldId="406"/>
            <ac:spMk id="83" creationId="{6F427B2B-E8F7-4FF7-AA4D-580128383AA7}"/>
          </ac:spMkLst>
        </pc:spChg>
        <pc:spChg chg="add del">
          <ac:chgData name="Nina S. Gooden" userId="44681ebc3ddca2a3" providerId="LiveId" clId="{CDB0FFE2-7324-4DEA-B69B-27E7D2CF89B0}" dt="2022-09-17T07:51:45.738" v="16170" actId="26606"/>
          <ac:spMkLst>
            <pc:docMk/>
            <pc:sldMk cId="4028688332" sldId="406"/>
            <ac:spMk id="90" creationId="{A5931BE0-4B93-4D6C-878E-ACC59D6B4587}"/>
          </ac:spMkLst>
        </pc:spChg>
        <pc:spChg chg="add del">
          <ac:chgData name="Nina S. Gooden" userId="44681ebc3ddca2a3" providerId="LiveId" clId="{CDB0FFE2-7324-4DEA-B69B-27E7D2CF89B0}" dt="2022-09-17T07:51:45.738" v="16170" actId="26606"/>
          <ac:spMkLst>
            <pc:docMk/>
            <pc:sldMk cId="4028688332" sldId="406"/>
            <ac:spMk id="91" creationId="{C5D31EF7-7A67-43B2-8B5E-B4A6241B1A83}"/>
          </ac:spMkLst>
        </pc:spChg>
        <pc:grpChg chg="del">
          <ac:chgData name="Nina S. Gooden" userId="44681ebc3ddca2a3" providerId="LiveId" clId="{CDB0FFE2-7324-4DEA-B69B-27E7D2CF89B0}" dt="2022-09-16T15:46:20.872" v="6236" actId="26606"/>
          <ac:grpSpMkLst>
            <pc:docMk/>
            <pc:sldMk cId="4028688332" sldId="406"/>
            <ac:grpSpMk id="26" creationId="{3BDBC526-6DCD-4FF6-8395-D8C22E46E527}"/>
          </ac:grpSpMkLst>
        </pc:grpChg>
        <pc:grpChg chg="del">
          <ac:chgData name="Nina S. Gooden" userId="44681ebc3ddca2a3" providerId="LiveId" clId="{CDB0FFE2-7324-4DEA-B69B-27E7D2CF89B0}" dt="2022-09-16T15:46:20.872" v="6236" actId="26606"/>
          <ac:grpSpMkLst>
            <pc:docMk/>
            <pc:sldMk cId="4028688332" sldId="406"/>
            <ac:grpSpMk id="34" creationId="{183B29DA-9BB8-4BA8-B8E1-8C2B544078C7}"/>
          </ac:grpSpMkLst>
        </pc:grpChg>
        <pc:grpChg chg="add del">
          <ac:chgData name="Nina S. Gooden" userId="44681ebc3ddca2a3" providerId="LiveId" clId="{CDB0FFE2-7324-4DEA-B69B-27E7D2CF89B0}" dt="2022-09-17T07:50:55.461" v="16159" actId="26606"/>
          <ac:grpSpMkLst>
            <pc:docMk/>
            <pc:sldMk cId="4028688332" sldId="406"/>
            <ac:grpSpMk id="44" creationId="{3BDBC526-6DCD-4FF6-8395-D8C22E46E527}"/>
          </ac:grpSpMkLst>
        </pc:grpChg>
        <pc:grpChg chg="add del">
          <ac:chgData name="Nina S. Gooden" userId="44681ebc3ddca2a3" providerId="LiveId" clId="{CDB0FFE2-7324-4DEA-B69B-27E7D2CF89B0}" dt="2022-09-17T08:03:23.148" v="16196" actId="26606"/>
          <ac:grpSpMkLst>
            <pc:docMk/>
            <pc:sldMk cId="4028688332" sldId="406"/>
            <ac:grpSpMk id="54" creationId="{3BDBC526-6DCD-4FF6-8395-D8C22E46E527}"/>
          </ac:grpSpMkLst>
        </pc:grpChg>
        <pc:grpChg chg="add del">
          <ac:chgData name="Nina S. Gooden" userId="44681ebc3ddca2a3" providerId="LiveId" clId="{CDB0FFE2-7324-4DEA-B69B-27E7D2CF89B0}" dt="2022-09-17T07:50:45.258" v="16156" actId="26606"/>
          <ac:grpSpMkLst>
            <pc:docMk/>
            <pc:sldMk cId="4028688332" sldId="406"/>
            <ac:grpSpMk id="57" creationId="{3BDBC526-6DCD-4FF6-8395-D8C22E46E527}"/>
          </ac:grpSpMkLst>
        </pc:grpChg>
        <pc:grpChg chg="add del">
          <ac:chgData name="Nina S. Gooden" userId="44681ebc3ddca2a3" providerId="LiveId" clId="{CDB0FFE2-7324-4DEA-B69B-27E7D2CF89B0}" dt="2022-09-17T08:03:23.148" v="16196" actId="26606"/>
          <ac:grpSpMkLst>
            <pc:docMk/>
            <pc:sldMk cId="4028688332" sldId="406"/>
            <ac:grpSpMk id="64" creationId="{3BDBC526-6DCD-4FF6-8395-D8C22E46E527}"/>
          </ac:grpSpMkLst>
        </pc:grpChg>
        <pc:grpChg chg="add del">
          <ac:chgData name="Nina S. Gooden" userId="44681ebc3ddca2a3" providerId="LiveId" clId="{CDB0FFE2-7324-4DEA-B69B-27E7D2CF89B0}" dt="2022-09-17T07:51:38.025" v="16168" actId="26606"/>
          <ac:grpSpMkLst>
            <pc:docMk/>
            <pc:sldMk cId="4028688332" sldId="406"/>
            <ac:grpSpMk id="66" creationId="{3BDBC526-6DCD-4FF6-8395-D8C22E46E527}"/>
          </ac:grpSpMkLst>
        </pc:grpChg>
        <pc:grpChg chg="add del">
          <ac:chgData name="Nina S. Gooden" userId="44681ebc3ddca2a3" providerId="LiveId" clId="{CDB0FFE2-7324-4DEA-B69B-27E7D2CF89B0}" dt="2022-09-17T07:50:49.392" v="16158" actId="26606"/>
          <ac:grpSpMkLst>
            <pc:docMk/>
            <pc:sldMk cId="4028688332" sldId="406"/>
            <ac:grpSpMk id="67" creationId="{3BDBC526-6DCD-4FF6-8395-D8C22E46E527}"/>
          </ac:grpSpMkLst>
        </pc:grpChg>
        <pc:grpChg chg="add del">
          <ac:chgData name="Nina S. Gooden" userId="44681ebc3ddca2a3" providerId="LiveId" clId="{CDB0FFE2-7324-4DEA-B69B-27E7D2CF89B0}" dt="2022-09-17T07:51:38.025" v="16168" actId="26606"/>
          <ac:grpSpMkLst>
            <pc:docMk/>
            <pc:sldMk cId="4028688332" sldId="406"/>
            <ac:grpSpMk id="76" creationId="{7119AF2A-3C22-4BC0-A8C5-A077AA201CE5}"/>
          </ac:grpSpMkLst>
        </pc:grpChg>
        <pc:grpChg chg="add del">
          <ac:chgData name="Nina S. Gooden" userId="44681ebc3ddca2a3" providerId="LiveId" clId="{CDB0FFE2-7324-4DEA-B69B-27E7D2CF89B0}" dt="2022-09-17T07:51:45.738" v="16170" actId="26606"/>
          <ac:grpSpMkLst>
            <pc:docMk/>
            <pc:sldMk cId="4028688332" sldId="406"/>
            <ac:grpSpMk id="85" creationId="{3BDBC526-6DCD-4FF6-8395-D8C22E46E527}"/>
          </ac:grpSpMkLst>
        </pc:grpChg>
        <pc:picChg chg="del">
          <ac:chgData name="Nina S. Gooden" userId="44681ebc3ddca2a3" providerId="LiveId" clId="{CDB0FFE2-7324-4DEA-B69B-27E7D2CF89B0}" dt="2022-09-16T15:46:18.242" v="6234" actId="478"/>
          <ac:picMkLst>
            <pc:docMk/>
            <pc:sldMk cId="4028688332" sldId="406"/>
            <ac:picMk id="3" creationId="{82FC21C8-B20E-7310-F0C2-F432EE0CDD99}"/>
          </ac:picMkLst>
        </pc:picChg>
        <pc:picChg chg="add del mod modCrop">
          <ac:chgData name="Nina S. Gooden" userId="44681ebc3ddca2a3" providerId="LiveId" clId="{CDB0FFE2-7324-4DEA-B69B-27E7D2CF89B0}" dt="2022-09-17T07:50:30.675" v="16154" actId="478"/>
          <ac:picMkLst>
            <pc:docMk/>
            <pc:sldMk cId="4028688332" sldId="406"/>
            <ac:picMk id="3" creationId="{B8E2BBC8-A11A-120F-5CF3-5BFA0E4E059A}"/>
          </ac:picMkLst>
        </pc:picChg>
        <pc:picChg chg="add del mod ord">
          <ac:chgData name="Nina S. Gooden" userId="44681ebc3ddca2a3" providerId="LiveId" clId="{CDB0FFE2-7324-4DEA-B69B-27E7D2CF89B0}" dt="2022-09-17T07:48:47.803" v="16131" actId="478"/>
          <ac:picMkLst>
            <pc:docMk/>
            <pc:sldMk cId="4028688332" sldId="406"/>
            <ac:picMk id="4" creationId="{E38433A8-9CF5-4CFC-306A-881871234267}"/>
          </ac:picMkLst>
        </pc:picChg>
        <pc:picChg chg="add del mod ord modCrop">
          <ac:chgData name="Nina S. Gooden" userId="44681ebc3ddca2a3" providerId="LiveId" clId="{CDB0FFE2-7324-4DEA-B69B-27E7D2CF89B0}" dt="2022-09-17T08:02:32.318" v="16189" actId="478"/>
          <ac:picMkLst>
            <pc:docMk/>
            <pc:sldMk cId="4028688332" sldId="406"/>
            <ac:picMk id="6" creationId="{0FDDAE37-8719-9780-6931-5AA6CF79B5F1}"/>
          </ac:picMkLst>
        </pc:picChg>
        <pc:picChg chg="add del mod ord modCrop">
          <ac:chgData name="Nina S. Gooden" userId="44681ebc3ddca2a3" providerId="LiveId" clId="{CDB0FFE2-7324-4DEA-B69B-27E7D2CF89B0}" dt="2022-09-17T08:02:32.997" v="16190" actId="478"/>
          <ac:picMkLst>
            <pc:docMk/>
            <pc:sldMk cId="4028688332" sldId="406"/>
            <ac:picMk id="8" creationId="{85B92D0E-EC10-E893-3C3D-5EE44354902D}"/>
          </ac:picMkLst>
        </pc:picChg>
        <pc:picChg chg="add mod ord modCrop">
          <ac:chgData name="Nina S. Gooden" userId="44681ebc3ddca2a3" providerId="LiveId" clId="{CDB0FFE2-7324-4DEA-B69B-27E7D2CF89B0}" dt="2022-09-17T08:04:09.481" v="16205" actId="1076"/>
          <ac:picMkLst>
            <pc:docMk/>
            <pc:sldMk cId="4028688332" sldId="406"/>
            <ac:picMk id="10" creationId="{14FC5CD6-C8DA-CA75-5731-917DC79F0525}"/>
          </ac:picMkLst>
        </pc:picChg>
      </pc:sldChg>
      <pc:sldChg chg="addSp delSp modSp add mod setBg">
        <pc:chgData name="Nina S. Gooden" userId="44681ebc3ddca2a3" providerId="LiveId" clId="{CDB0FFE2-7324-4DEA-B69B-27E7D2CF89B0}" dt="2022-09-17T08:22:07.107" v="16271"/>
        <pc:sldMkLst>
          <pc:docMk/>
          <pc:sldMk cId="1470823114" sldId="407"/>
        </pc:sldMkLst>
        <pc:spChg chg="mod">
          <ac:chgData name="Nina S. Gooden" userId="44681ebc3ddca2a3" providerId="LiveId" clId="{CDB0FFE2-7324-4DEA-B69B-27E7D2CF89B0}" dt="2022-09-17T08:20:37.020" v="16255" actId="26606"/>
          <ac:spMkLst>
            <pc:docMk/>
            <pc:sldMk cId="1470823114" sldId="407"/>
            <ac:spMk id="14" creationId="{C15EE852-24F1-4643-8082-AB45CFF2BA10}"/>
          </ac:spMkLst>
        </pc:spChg>
        <pc:spChg chg="mod">
          <ac:chgData name="Nina S. Gooden" userId="44681ebc3ddca2a3" providerId="LiveId" clId="{CDB0FFE2-7324-4DEA-B69B-27E7D2CF89B0}" dt="2022-09-17T08:21:48.826" v="16270" actId="1076"/>
          <ac:spMkLst>
            <pc:docMk/>
            <pc:sldMk cId="1470823114" sldId="407"/>
            <ac:spMk id="15" creationId="{4139825C-53C7-44F4-A064-9795CECD081B}"/>
          </ac:spMkLst>
        </pc:spChg>
        <pc:spChg chg="mod">
          <ac:chgData name="Nina S. Gooden" userId="44681ebc3ddca2a3" providerId="LiveId" clId="{CDB0FFE2-7324-4DEA-B69B-27E7D2CF89B0}" dt="2022-09-16T18:06:04.134" v="14208" actId="27636"/>
          <ac:spMkLst>
            <pc:docMk/>
            <pc:sldMk cId="1470823114" sldId="407"/>
            <ac:spMk id="20" creationId="{C77C6228-C5A8-44DC-ABD7-A22A4475D3DF}"/>
          </ac:spMkLst>
        </pc:spChg>
        <pc:spChg chg="del">
          <ac:chgData name="Nina S. Gooden" userId="44681ebc3ddca2a3" providerId="LiveId" clId="{CDB0FFE2-7324-4DEA-B69B-27E7D2CF89B0}" dt="2022-09-17T08:20:37.020" v="16255" actId="26606"/>
          <ac:spMkLst>
            <pc:docMk/>
            <pc:sldMk cId="1470823114" sldId="407"/>
            <ac:spMk id="50" creationId="{A5931BE0-4B93-4D6C-878E-ACC59D6B4587}"/>
          </ac:spMkLst>
        </pc:spChg>
        <pc:spChg chg="del">
          <ac:chgData name="Nina S. Gooden" userId="44681ebc3ddca2a3" providerId="LiveId" clId="{CDB0FFE2-7324-4DEA-B69B-27E7D2CF89B0}" dt="2022-09-17T08:20:37.020" v="16255" actId="26606"/>
          <ac:spMkLst>
            <pc:docMk/>
            <pc:sldMk cId="1470823114" sldId="407"/>
            <ac:spMk id="52" creationId="{6FF3A87B-2255-45E0-A551-C11FAF93290C}"/>
          </ac:spMkLst>
        </pc:spChg>
        <pc:spChg chg="add">
          <ac:chgData name="Nina S. Gooden" userId="44681ebc3ddca2a3" providerId="LiveId" clId="{CDB0FFE2-7324-4DEA-B69B-27E7D2CF89B0}" dt="2022-09-17T08:20:37.020" v="16255" actId="26606"/>
          <ac:spMkLst>
            <pc:docMk/>
            <pc:sldMk cId="1470823114" sldId="407"/>
            <ac:spMk id="63" creationId="{A5931BE0-4B93-4D6C-878E-ACC59D6B4587}"/>
          </ac:spMkLst>
        </pc:spChg>
        <pc:spChg chg="add">
          <ac:chgData name="Nina S. Gooden" userId="44681ebc3ddca2a3" providerId="LiveId" clId="{CDB0FFE2-7324-4DEA-B69B-27E7D2CF89B0}" dt="2022-09-17T08:20:37.020" v="16255" actId="26606"/>
          <ac:spMkLst>
            <pc:docMk/>
            <pc:sldMk cId="1470823114" sldId="407"/>
            <ac:spMk id="65" creationId="{DE950493-A53F-4D4C-9157-A238C4B2A731}"/>
          </ac:spMkLst>
        </pc:spChg>
        <pc:spChg chg="add">
          <ac:chgData name="Nina S. Gooden" userId="44681ebc3ddca2a3" providerId="LiveId" clId="{CDB0FFE2-7324-4DEA-B69B-27E7D2CF89B0}" dt="2022-09-17T08:20:37.020" v="16255" actId="26606"/>
          <ac:spMkLst>
            <pc:docMk/>
            <pc:sldMk cId="1470823114" sldId="407"/>
            <ac:spMk id="71" creationId="{D20AE261-8977-4583-A036-88CC1CE1AEBF}"/>
          </ac:spMkLst>
        </pc:spChg>
        <pc:grpChg chg="del">
          <ac:chgData name="Nina S. Gooden" userId="44681ebc3ddca2a3" providerId="LiveId" clId="{CDB0FFE2-7324-4DEA-B69B-27E7D2CF89B0}" dt="2022-09-17T08:20:37.020" v="16255" actId="26606"/>
          <ac:grpSpMkLst>
            <pc:docMk/>
            <pc:sldMk cId="1470823114" sldId="407"/>
            <ac:grpSpMk id="44" creationId="{3BDBC526-6DCD-4FF6-8395-D8C22E46E527}"/>
          </ac:grpSpMkLst>
        </pc:grpChg>
        <pc:grpChg chg="add">
          <ac:chgData name="Nina S. Gooden" userId="44681ebc3ddca2a3" providerId="LiveId" clId="{CDB0FFE2-7324-4DEA-B69B-27E7D2CF89B0}" dt="2022-09-17T08:20:37.020" v="16255" actId="26606"/>
          <ac:grpSpMkLst>
            <pc:docMk/>
            <pc:sldMk cId="1470823114" sldId="407"/>
            <ac:grpSpMk id="57" creationId="{3BDBC526-6DCD-4FF6-8395-D8C22E46E527}"/>
          </ac:grpSpMkLst>
        </pc:grpChg>
        <pc:grpChg chg="add">
          <ac:chgData name="Nina S. Gooden" userId="44681ebc3ddca2a3" providerId="LiveId" clId="{CDB0FFE2-7324-4DEA-B69B-27E7D2CF89B0}" dt="2022-09-17T08:20:37.020" v="16255" actId="26606"/>
          <ac:grpSpMkLst>
            <pc:docMk/>
            <pc:sldMk cId="1470823114" sldId="407"/>
            <ac:grpSpMk id="67" creationId="{FF1EAF9B-8869-450E-98BF-FD6EA6564B03}"/>
          </ac:grpSpMkLst>
        </pc:grpChg>
        <pc:picChg chg="add del mod modCrop">
          <ac:chgData name="Nina S. Gooden" userId="44681ebc3ddca2a3" providerId="LiveId" clId="{CDB0FFE2-7324-4DEA-B69B-27E7D2CF89B0}" dt="2022-09-17T08:19:55.682" v="16249" actId="478"/>
          <ac:picMkLst>
            <pc:docMk/>
            <pc:sldMk cId="1470823114" sldId="407"/>
            <ac:picMk id="3" creationId="{04C32F7B-24B6-C8C5-488C-9C277A159B1B}"/>
          </ac:picMkLst>
        </pc:picChg>
        <pc:picChg chg="add mod ord modCrop">
          <ac:chgData name="Nina S. Gooden" userId="44681ebc3ddca2a3" providerId="LiveId" clId="{CDB0FFE2-7324-4DEA-B69B-27E7D2CF89B0}" dt="2022-09-17T08:21:12.175" v="16257" actId="166"/>
          <ac:picMkLst>
            <pc:docMk/>
            <pc:sldMk cId="1470823114" sldId="407"/>
            <ac:picMk id="4" creationId="{21A4349C-E745-C1D8-F2DB-39680CC92D22}"/>
          </ac:picMkLst>
        </pc:picChg>
        <pc:picChg chg="del">
          <ac:chgData name="Nina S. Gooden" userId="44681ebc3ddca2a3" providerId="LiveId" clId="{CDB0FFE2-7324-4DEA-B69B-27E7D2CF89B0}" dt="2022-09-16T16:10:02.719" v="7101" actId="478"/>
          <ac:picMkLst>
            <pc:docMk/>
            <pc:sldMk cId="1470823114" sldId="407"/>
            <ac:picMk id="4" creationId="{E38433A8-9CF5-4CFC-306A-881871234267}"/>
          </ac:picMkLst>
        </pc:picChg>
      </pc:sldChg>
      <pc:sldChg chg="addSp delSp modSp add mod ord setBg">
        <pc:chgData name="Nina S. Gooden" userId="44681ebc3ddca2a3" providerId="LiveId" clId="{CDB0FFE2-7324-4DEA-B69B-27E7D2CF89B0}" dt="2022-09-17T08:52:17.519" v="16520"/>
        <pc:sldMkLst>
          <pc:docMk/>
          <pc:sldMk cId="1184728982" sldId="408"/>
        </pc:sldMkLst>
        <pc:spChg chg="mod">
          <ac:chgData name="Nina S. Gooden" userId="44681ebc3ddca2a3" providerId="LiveId" clId="{CDB0FFE2-7324-4DEA-B69B-27E7D2CF89B0}" dt="2022-09-17T08:50:28.751" v="16517" actId="6549"/>
          <ac:spMkLst>
            <pc:docMk/>
            <pc:sldMk cId="1184728982" sldId="408"/>
            <ac:spMk id="14" creationId="{C15EE852-24F1-4643-8082-AB45CFF2BA10}"/>
          </ac:spMkLst>
        </pc:spChg>
        <pc:spChg chg="mod">
          <ac:chgData name="Nina S. Gooden" userId="44681ebc3ddca2a3" providerId="LiveId" clId="{CDB0FFE2-7324-4DEA-B69B-27E7D2CF89B0}" dt="2022-09-17T08:52:17.519" v="16520"/>
          <ac:spMkLst>
            <pc:docMk/>
            <pc:sldMk cId="1184728982" sldId="408"/>
            <ac:spMk id="15" creationId="{4139825C-53C7-44F4-A064-9795CECD081B}"/>
          </ac:spMkLst>
        </pc:spChg>
        <pc:spChg chg="mod">
          <ac:chgData name="Nina S. Gooden" userId="44681ebc3ddca2a3" providerId="LiveId" clId="{CDB0FFE2-7324-4DEA-B69B-27E7D2CF89B0}" dt="2022-09-17T08:49:18.594" v="16504" actId="27636"/>
          <ac:spMkLst>
            <pc:docMk/>
            <pc:sldMk cId="1184728982" sldId="408"/>
            <ac:spMk id="20" creationId="{C77C6228-C5A8-44DC-ABD7-A22A4475D3DF}"/>
          </ac:spMkLst>
        </pc:spChg>
        <pc:picChg chg="del">
          <ac:chgData name="Nina S. Gooden" userId="44681ebc3ddca2a3" providerId="LiveId" clId="{CDB0FFE2-7324-4DEA-B69B-27E7D2CF89B0}" dt="2022-09-16T16:13:11.522" v="7111" actId="478"/>
          <ac:picMkLst>
            <pc:docMk/>
            <pc:sldMk cId="1184728982" sldId="408"/>
            <ac:picMk id="3" creationId="{04C32F7B-24B6-C8C5-488C-9C277A159B1B}"/>
          </ac:picMkLst>
        </pc:picChg>
        <pc:picChg chg="add mod modCrop">
          <ac:chgData name="Nina S. Gooden" userId="44681ebc3ddca2a3" providerId="LiveId" clId="{CDB0FFE2-7324-4DEA-B69B-27E7D2CF89B0}" dt="2022-09-17T08:49:07.388" v="16499" actId="1076"/>
          <ac:picMkLst>
            <pc:docMk/>
            <pc:sldMk cId="1184728982" sldId="408"/>
            <ac:picMk id="3" creationId="{32227AEE-5FF6-A127-02DD-0DDF3E8817F1}"/>
          </ac:picMkLst>
        </pc:picChg>
        <pc:picChg chg="add del mod modCrop">
          <ac:chgData name="Nina S. Gooden" userId="44681ebc3ddca2a3" providerId="LiveId" clId="{CDB0FFE2-7324-4DEA-B69B-27E7D2CF89B0}" dt="2022-09-17T08:47:38.733" v="16482" actId="478"/>
          <ac:picMkLst>
            <pc:docMk/>
            <pc:sldMk cId="1184728982" sldId="408"/>
            <ac:picMk id="4" creationId="{F3D2E7E9-EA0D-8DE6-677A-EA8F4E25767C}"/>
          </ac:picMkLst>
        </pc:picChg>
        <pc:picChg chg="add mod modCrop">
          <ac:chgData name="Nina S. Gooden" userId="44681ebc3ddca2a3" providerId="LiveId" clId="{CDB0FFE2-7324-4DEA-B69B-27E7D2CF89B0}" dt="2022-09-17T08:48:43.901" v="16495" actId="1076"/>
          <ac:picMkLst>
            <pc:docMk/>
            <pc:sldMk cId="1184728982" sldId="408"/>
            <ac:picMk id="6" creationId="{4AEC90A9-4398-B280-F8CA-53AF2151F06F}"/>
          </ac:picMkLst>
        </pc:picChg>
      </pc:sldChg>
      <pc:sldChg chg="addSp delSp modSp add mod ord">
        <pc:chgData name="Nina S. Gooden" userId="44681ebc3ddca2a3" providerId="LiveId" clId="{CDB0FFE2-7324-4DEA-B69B-27E7D2CF89B0}" dt="2022-09-17T09:00:47.221" v="16841" actId="6549"/>
        <pc:sldMkLst>
          <pc:docMk/>
          <pc:sldMk cId="3295946006" sldId="409"/>
        </pc:sldMkLst>
        <pc:spChg chg="mod">
          <ac:chgData name="Nina S. Gooden" userId="44681ebc3ddca2a3" providerId="LiveId" clId="{CDB0FFE2-7324-4DEA-B69B-27E7D2CF89B0}" dt="2022-09-17T09:00:47.221" v="16841" actId="6549"/>
          <ac:spMkLst>
            <pc:docMk/>
            <pc:sldMk cId="3295946006" sldId="409"/>
            <ac:spMk id="14" creationId="{C15EE852-24F1-4643-8082-AB45CFF2BA10}"/>
          </ac:spMkLst>
        </pc:spChg>
        <pc:spChg chg="mod">
          <ac:chgData name="Nina S. Gooden" userId="44681ebc3ddca2a3" providerId="LiveId" clId="{CDB0FFE2-7324-4DEA-B69B-27E7D2CF89B0}" dt="2022-09-17T09:00:27.901" v="16829" actId="1076"/>
          <ac:spMkLst>
            <pc:docMk/>
            <pc:sldMk cId="3295946006" sldId="409"/>
            <ac:spMk id="15" creationId="{4139825C-53C7-44F4-A064-9795CECD081B}"/>
          </ac:spMkLst>
        </pc:spChg>
        <pc:spChg chg="mod">
          <ac:chgData name="Nina S. Gooden" userId="44681ebc3ddca2a3" providerId="LiveId" clId="{CDB0FFE2-7324-4DEA-B69B-27E7D2CF89B0}" dt="2022-09-16T18:04:34.565" v="14193"/>
          <ac:spMkLst>
            <pc:docMk/>
            <pc:sldMk cId="3295946006" sldId="409"/>
            <ac:spMk id="20" creationId="{C77C6228-C5A8-44DC-ABD7-A22A4475D3DF}"/>
          </ac:spMkLst>
        </pc:spChg>
        <pc:picChg chg="add mod modCrop">
          <ac:chgData name="Nina S. Gooden" userId="44681ebc3ddca2a3" providerId="LiveId" clId="{CDB0FFE2-7324-4DEA-B69B-27E7D2CF89B0}" dt="2022-09-17T09:00:23.701" v="16828" actId="1076"/>
          <ac:picMkLst>
            <pc:docMk/>
            <pc:sldMk cId="3295946006" sldId="409"/>
            <ac:picMk id="3" creationId="{5C3440D0-7B42-83D0-B169-162DD32C6D3B}"/>
          </ac:picMkLst>
        </pc:picChg>
        <pc:picChg chg="del">
          <ac:chgData name="Nina S. Gooden" userId="44681ebc3ddca2a3" providerId="LiveId" clId="{CDB0FFE2-7324-4DEA-B69B-27E7D2CF89B0}" dt="2022-09-16T16:18:37.241" v="7359" actId="478"/>
          <ac:picMkLst>
            <pc:docMk/>
            <pc:sldMk cId="3295946006" sldId="409"/>
            <ac:picMk id="4" creationId="{F3D2E7E9-EA0D-8DE6-677A-EA8F4E25767C}"/>
          </ac:picMkLst>
        </pc:picChg>
      </pc:sldChg>
      <pc:sldChg chg="modSp add mod ord">
        <pc:chgData name="Nina S. Gooden" userId="44681ebc3ddca2a3" providerId="LiveId" clId="{CDB0FFE2-7324-4DEA-B69B-27E7D2CF89B0}" dt="2022-09-16T18:35:00.954" v="14613"/>
        <pc:sldMkLst>
          <pc:docMk/>
          <pc:sldMk cId="187903277" sldId="410"/>
        </pc:sldMkLst>
        <pc:spChg chg="mod">
          <ac:chgData name="Nina S. Gooden" userId="44681ebc3ddca2a3" providerId="LiveId" clId="{CDB0FFE2-7324-4DEA-B69B-27E7D2CF89B0}" dt="2022-09-16T18:08:04.356" v="14389" actId="20577"/>
          <ac:spMkLst>
            <pc:docMk/>
            <pc:sldMk cId="187903277" sldId="410"/>
            <ac:spMk id="14" creationId="{B01DF4D0-78BC-4C8C-9570-26F0B225433A}"/>
          </ac:spMkLst>
        </pc:spChg>
      </pc:sldChg>
      <pc:sldChg chg="addSp delSp modSp add mod ord setBg">
        <pc:chgData name="Nina S. Gooden" userId="44681ebc3ddca2a3" providerId="LiveId" clId="{CDB0FFE2-7324-4DEA-B69B-27E7D2CF89B0}" dt="2022-09-17T10:04:49.561" v="18985" actId="20577"/>
        <pc:sldMkLst>
          <pc:docMk/>
          <pc:sldMk cId="1044393170" sldId="411"/>
        </pc:sldMkLst>
        <pc:spChg chg="mod">
          <ac:chgData name="Nina S. Gooden" userId="44681ebc3ddca2a3" providerId="LiveId" clId="{CDB0FFE2-7324-4DEA-B69B-27E7D2CF89B0}" dt="2022-09-17T10:03:34.123" v="18810" actId="1076"/>
          <ac:spMkLst>
            <pc:docMk/>
            <pc:sldMk cId="1044393170" sldId="411"/>
            <ac:spMk id="14" creationId="{C15EE852-24F1-4643-8082-AB45CFF2BA10}"/>
          </ac:spMkLst>
        </pc:spChg>
        <pc:spChg chg="mod ord">
          <ac:chgData name="Nina S. Gooden" userId="44681ebc3ddca2a3" providerId="LiveId" clId="{CDB0FFE2-7324-4DEA-B69B-27E7D2CF89B0}" dt="2022-09-17T10:04:49.561" v="18985" actId="20577"/>
          <ac:spMkLst>
            <pc:docMk/>
            <pc:sldMk cId="1044393170" sldId="411"/>
            <ac:spMk id="15" creationId="{4139825C-53C7-44F4-A064-9795CECD081B}"/>
          </ac:spMkLst>
        </pc:spChg>
        <pc:spChg chg="mod">
          <ac:chgData name="Nina S. Gooden" userId="44681ebc3ddca2a3" providerId="LiveId" clId="{CDB0FFE2-7324-4DEA-B69B-27E7D2CF89B0}" dt="2022-09-16T18:08:36.171" v="14393" actId="6549"/>
          <ac:spMkLst>
            <pc:docMk/>
            <pc:sldMk cId="1044393170" sldId="411"/>
            <ac:spMk id="20" creationId="{C77C6228-C5A8-44DC-ABD7-A22A4475D3DF}"/>
          </ac:spMkLst>
        </pc:spChg>
        <pc:spChg chg="del">
          <ac:chgData name="Nina S. Gooden" userId="44681ebc3ddca2a3" providerId="LiveId" clId="{CDB0FFE2-7324-4DEA-B69B-27E7D2CF89B0}" dt="2022-09-16T16:48:04.032" v="8244" actId="26606"/>
          <ac:spMkLst>
            <pc:docMk/>
            <pc:sldMk cId="1044393170" sldId="411"/>
            <ac:spMk id="32" creationId="{A5931BE0-4B93-4D6C-878E-ACC59D6B4587}"/>
          </ac:spMkLst>
        </pc:spChg>
        <pc:spChg chg="del">
          <ac:chgData name="Nina S. Gooden" userId="44681ebc3ddca2a3" providerId="LiveId" clId="{CDB0FFE2-7324-4DEA-B69B-27E7D2CF89B0}" dt="2022-09-16T16:48:04.032" v="8244" actId="26606"/>
          <ac:spMkLst>
            <pc:docMk/>
            <pc:sldMk cId="1044393170" sldId="411"/>
            <ac:spMk id="39" creationId="{647A77D8-817B-4A9F-86AA-FE781E813DBC}"/>
          </ac:spMkLst>
        </pc:spChg>
        <pc:spChg chg="add del">
          <ac:chgData name="Nina S. Gooden" userId="44681ebc3ddca2a3" providerId="LiveId" clId="{CDB0FFE2-7324-4DEA-B69B-27E7D2CF89B0}" dt="2022-09-16T16:48:24.591" v="8246" actId="26606"/>
          <ac:spMkLst>
            <pc:docMk/>
            <pc:sldMk cId="1044393170" sldId="411"/>
            <ac:spMk id="50" creationId="{A5931BE0-4B93-4D6C-878E-ACC59D6B4587}"/>
          </ac:spMkLst>
        </pc:spChg>
        <pc:spChg chg="add del">
          <ac:chgData name="Nina S. Gooden" userId="44681ebc3ddca2a3" providerId="LiveId" clId="{CDB0FFE2-7324-4DEA-B69B-27E7D2CF89B0}" dt="2022-09-16T16:48:24.591" v="8246" actId="26606"/>
          <ac:spMkLst>
            <pc:docMk/>
            <pc:sldMk cId="1044393170" sldId="411"/>
            <ac:spMk id="57" creationId="{D166A8AB-8924-421C-BCED-B54DBC4054E0}"/>
          </ac:spMkLst>
        </pc:spChg>
        <pc:spChg chg="add">
          <ac:chgData name="Nina S. Gooden" userId="44681ebc3ddca2a3" providerId="LiveId" clId="{CDB0FFE2-7324-4DEA-B69B-27E7D2CF89B0}" dt="2022-09-16T16:48:24.591" v="8246" actId="26606"/>
          <ac:spMkLst>
            <pc:docMk/>
            <pc:sldMk cId="1044393170" sldId="411"/>
            <ac:spMk id="68" creationId="{A5931BE0-4B93-4D6C-878E-ACC59D6B4587}"/>
          </ac:spMkLst>
        </pc:spChg>
        <pc:spChg chg="add">
          <ac:chgData name="Nina S. Gooden" userId="44681ebc3ddca2a3" providerId="LiveId" clId="{CDB0FFE2-7324-4DEA-B69B-27E7D2CF89B0}" dt="2022-09-16T16:48:24.591" v="8246" actId="26606"/>
          <ac:spMkLst>
            <pc:docMk/>
            <pc:sldMk cId="1044393170" sldId="411"/>
            <ac:spMk id="74" creationId="{D7AA753E-FFC2-4B5B-A791-BEC976053A54}"/>
          </ac:spMkLst>
        </pc:spChg>
        <pc:grpChg chg="del">
          <ac:chgData name="Nina S. Gooden" userId="44681ebc3ddca2a3" providerId="LiveId" clId="{CDB0FFE2-7324-4DEA-B69B-27E7D2CF89B0}" dt="2022-09-16T16:48:04.032" v="8244" actId="26606"/>
          <ac:grpSpMkLst>
            <pc:docMk/>
            <pc:sldMk cId="1044393170" sldId="411"/>
            <ac:grpSpMk id="26" creationId="{3BDBC526-6DCD-4FF6-8395-D8C22E46E527}"/>
          </ac:grpSpMkLst>
        </pc:grpChg>
        <pc:grpChg chg="del">
          <ac:chgData name="Nina S. Gooden" userId="44681ebc3ddca2a3" providerId="LiveId" clId="{CDB0FFE2-7324-4DEA-B69B-27E7D2CF89B0}" dt="2022-09-16T16:48:04.032" v="8244" actId="26606"/>
          <ac:grpSpMkLst>
            <pc:docMk/>
            <pc:sldMk cId="1044393170" sldId="411"/>
            <ac:grpSpMk id="34" creationId="{183B29DA-9BB8-4BA8-B8E1-8C2B544078C7}"/>
          </ac:grpSpMkLst>
        </pc:grpChg>
        <pc:grpChg chg="add del">
          <ac:chgData name="Nina S. Gooden" userId="44681ebc3ddca2a3" providerId="LiveId" clId="{CDB0FFE2-7324-4DEA-B69B-27E7D2CF89B0}" dt="2022-09-16T16:48:24.591" v="8246" actId="26606"/>
          <ac:grpSpMkLst>
            <pc:docMk/>
            <pc:sldMk cId="1044393170" sldId="411"/>
            <ac:grpSpMk id="44" creationId="{3BDBC526-6DCD-4FF6-8395-D8C22E46E527}"/>
          </ac:grpSpMkLst>
        </pc:grpChg>
        <pc:grpChg chg="add del">
          <ac:chgData name="Nina S. Gooden" userId="44681ebc3ddca2a3" providerId="LiveId" clId="{CDB0FFE2-7324-4DEA-B69B-27E7D2CF89B0}" dt="2022-09-16T16:48:24.591" v="8246" actId="26606"/>
          <ac:grpSpMkLst>
            <pc:docMk/>
            <pc:sldMk cId="1044393170" sldId="411"/>
            <ac:grpSpMk id="52" creationId="{9F2D4ED5-DC78-4C88-97AA-483206C53E90}"/>
          </ac:grpSpMkLst>
        </pc:grpChg>
        <pc:grpChg chg="add">
          <ac:chgData name="Nina S. Gooden" userId="44681ebc3ddca2a3" providerId="LiveId" clId="{CDB0FFE2-7324-4DEA-B69B-27E7D2CF89B0}" dt="2022-09-16T16:48:24.591" v="8246" actId="26606"/>
          <ac:grpSpMkLst>
            <pc:docMk/>
            <pc:sldMk cId="1044393170" sldId="411"/>
            <ac:grpSpMk id="62" creationId="{3BDBC526-6DCD-4FF6-8395-D8C22E46E527}"/>
          </ac:grpSpMkLst>
        </pc:grpChg>
        <pc:grpChg chg="add">
          <ac:chgData name="Nina S. Gooden" userId="44681ebc3ddca2a3" providerId="LiveId" clId="{CDB0FFE2-7324-4DEA-B69B-27E7D2CF89B0}" dt="2022-09-16T16:48:24.591" v="8246" actId="26606"/>
          <ac:grpSpMkLst>
            <pc:docMk/>
            <pc:sldMk cId="1044393170" sldId="411"/>
            <ac:grpSpMk id="70" creationId="{30493E29-1143-4080-A31C-64E368320603}"/>
          </ac:grpSpMkLst>
        </pc:grpChg>
        <pc:picChg chg="del">
          <ac:chgData name="Nina S. Gooden" userId="44681ebc3ddca2a3" providerId="LiveId" clId="{CDB0FFE2-7324-4DEA-B69B-27E7D2CF89B0}" dt="2022-09-16T16:47:40.059" v="8239" actId="478"/>
          <ac:picMkLst>
            <pc:docMk/>
            <pc:sldMk cId="1044393170" sldId="411"/>
            <ac:picMk id="3" creationId="{82FC21C8-B20E-7310-F0C2-F432EE0CDD99}"/>
          </ac:picMkLst>
        </pc:picChg>
        <pc:picChg chg="add mod modCrop">
          <ac:chgData name="Nina S. Gooden" userId="44681ebc3ddca2a3" providerId="LiveId" clId="{CDB0FFE2-7324-4DEA-B69B-27E7D2CF89B0}" dt="2022-09-17T10:00:09.243" v="18247" actId="1076"/>
          <ac:picMkLst>
            <pc:docMk/>
            <pc:sldMk cId="1044393170" sldId="411"/>
            <ac:picMk id="3" creationId="{8306E1CF-9905-9CBC-9DD4-5B9EAB18052F}"/>
          </ac:picMkLst>
        </pc:picChg>
        <pc:picChg chg="add del mod ord modCrop">
          <ac:chgData name="Nina S. Gooden" userId="44681ebc3ddca2a3" providerId="LiveId" clId="{CDB0FFE2-7324-4DEA-B69B-27E7D2CF89B0}" dt="2022-09-17T09:59:50.845" v="18241" actId="478"/>
          <ac:picMkLst>
            <pc:docMk/>
            <pc:sldMk cId="1044393170" sldId="411"/>
            <ac:picMk id="4" creationId="{88F77262-E3BF-C24C-B321-A7578B1551DD}"/>
          </ac:picMkLst>
        </pc:picChg>
      </pc:sldChg>
      <pc:sldChg chg="addSp delSp modSp add mod">
        <pc:chgData name="Nina S. Gooden" userId="44681ebc3ddca2a3" providerId="LiveId" clId="{CDB0FFE2-7324-4DEA-B69B-27E7D2CF89B0}" dt="2022-09-17T10:04:12.174" v="18869" actId="20577"/>
        <pc:sldMkLst>
          <pc:docMk/>
          <pc:sldMk cId="3639280432" sldId="412"/>
        </pc:sldMkLst>
        <pc:spChg chg="mod">
          <ac:chgData name="Nina S. Gooden" userId="44681ebc3ddca2a3" providerId="LiveId" clId="{CDB0FFE2-7324-4DEA-B69B-27E7D2CF89B0}" dt="2022-09-16T17:03:05.073" v="8630" actId="14100"/>
          <ac:spMkLst>
            <pc:docMk/>
            <pc:sldMk cId="3639280432" sldId="412"/>
            <ac:spMk id="14" creationId="{C15EE852-24F1-4643-8082-AB45CFF2BA10}"/>
          </ac:spMkLst>
        </pc:spChg>
        <pc:spChg chg="mod">
          <ac:chgData name="Nina S. Gooden" userId="44681ebc3ddca2a3" providerId="LiveId" clId="{CDB0FFE2-7324-4DEA-B69B-27E7D2CF89B0}" dt="2022-09-17T10:04:12.174" v="18869" actId="20577"/>
          <ac:spMkLst>
            <pc:docMk/>
            <pc:sldMk cId="3639280432" sldId="412"/>
            <ac:spMk id="15" creationId="{4139825C-53C7-44F4-A064-9795CECD081B}"/>
          </ac:spMkLst>
        </pc:spChg>
        <pc:spChg chg="mod">
          <ac:chgData name="Nina S. Gooden" userId="44681ebc3ddca2a3" providerId="LiveId" clId="{CDB0FFE2-7324-4DEA-B69B-27E7D2CF89B0}" dt="2022-09-16T18:08:49.612" v="14401" actId="27636"/>
          <ac:spMkLst>
            <pc:docMk/>
            <pc:sldMk cId="3639280432" sldId="412"/>
            <ac:spMk id="20" creationId="{C77C6228-C5A8-44DC-ABD7-A22A4475D3DF}"/>
          </ac:spMkLst>
        </pc:spChg>
        <pc:picChg chg="add del">
          <ac:chgData name="Nina S. Gooden" userId="44681ebc3ddca2a3" providerId="LiveId" clId="{CDB0FFE2-7324-4DEA-B69B-27E7D2CF89B0}" dt="2022-09-16T17:00:06.793" v="8302" actId="478"/>
          <ac:picMkLst>
            <pc:docMk/>
            <pc:sldMk cId="3639280432" sldId="412"/>
            <ac:picMk id="3" creationId="{E25D0A70-CFE4-A97F-D70D-B9980D3CFF38}"/>
          </ac:picMkLst>
        </pc:picChg>
        <pc:picChg chg="del">
          <ac:chgData name="Nina S. Gooden" userId="44681ebc3ddca2a3" providerId="LiveId" clId="{CDB0FFE2-7324-4DEA-B69B-27E7D2CF89B0}" dt="2022-09-16T17:00:32.407" v="8307" actId="478"/>
          <ac:picMkLst>
            <pc:docMk/>
            <pc:sldMk cId="3639280432" sldId="412"/>
            <ac:picMk id="4" creationId="{88F77262-E3BF-C24C-B321-A7578B1551DD}"/>
          </ac:picMkLst>
        </pc:picChg>
        <pc:picChg chg="add del mod modCrop">
          <ac:chgData name="Nina S. Gooden" userId="44681ebc3ddca2a3" providerId="LiveId" clId="{CDB0FFE2-7324-4DEA-B69B-27E7D2CF89B0}" dt="2022-09-16T17:04:41.883" v="8636" actId="478"/>
          <ac:picMkLst>
            <pc:docMk/>
            <pc:sldMk cId="3639280432" sldId="412"/>
            <ac:picMk id="6" creationId="{CB586D25-3B09-9EAD-9EDF-D830250AB09B}"/>
          </ac:picMkLst>
        </pc:picChg>
        <pc:picChg chg="add mod modCrop">
          <ac:chgData name="Nina S. Gooden" userId="44681ebc3ddca2a3" providerId="LiveId" clId="{CDB0FFE2-7324-4DEA-B69B-27E7D2CF89B0}" dt="2022-09-16T17:04:43.657" v="8637" actId="1076"/>
          <ac:picMkLst>
            <pc:docMk/>
            <pc:sldMk cId="3639280432" sldId="412"/>
            <ac:picMk id="8" creationId="{6A6C672A-398F-95FA-5CE1-5004B0CACDB4}"/>
          </ac:picMkLst>
        </pc:picChg>
      </pc:sldChg>
      <pc:sldChg chg="modSp add mod setBg">
        <pc:chgData name="Nina S. Gooden" userId="44681ebc3ddca2a3" providerId="LiveId" clId="{CDB0FFE2-7324-4DEA-B69B-27E7D2CF89B0}" dt="2022-09-17T10:30:58.588" v="20189" actId="255"/>
        <pc:sldMkLst>
          <pc:docMk/>
          <pc:sldMk cId="1110123267" sldId="413"/>
        </pc:sldMkLst>
        <pc:spChg chg="mod">
          <ac:chgData name="Nina S. Gooden" userId="44681ebc3ddca2a3" providerId="LiveId" clId="{CDB0FFE2-7324-4DEA-B69B-27E7D2CF89B0}" dt="2022-09-16T17:54:08.638" v="13971"/>
          <ac:spMkLst>
            <pc:docMk/>
            <pc:sldMk cId="1110123267" sldId="413"/>
            <ac:spMk id="4" creationId="{7823E305-6365-4345-8BD1-4A31C61D96CB}"/>
          </ac:spMkLst>
        </pc:spChg>
        <pc:spChg chg="mod">
          <ac:chgData name="Nina S. Gooden" userId="44681ebc3ddca2a3" providerId="LiveId" clId="{CDB0FFE2-7324-4DEA-B69B-27E7D2CF89B0}" dt="2022-09-16T17:54:15.260" v="13972"/>
          <ac:spMkLst>
            <pc:docMk/>
            <pc:sldMk cId="1110123267" sldId="413"/>
            <ac:spMk id="5" creationId="{0B37A3FF-ED32-4C4A-A21F-848A3BF6F896}"/>
          </ac:spMkLst>
        </pc:spChg>
        <pc:spChg chg="mod">
          <ac:chgData name="Nina S. Gooden" userId="44681ebc3ddca2a3" providerId="LiveId" clId="{CDB0FFE2-7324-4DEA-B69B-27E7D2CF89B0}" dt="2022-09-17T10:23:29.761" v="19902" actId="20577"/>
          <ac:spMkLst>
            <pc:docMk/>
            <pc:sldMk cId="1110123267" sldId="413"/>
            <ac:spMk id="22" creationId="{F8FAEED9-1ECD-45F9-87A0-9394BAEABB79}"/>
          </ac:spMkLst>
        </pc:spChg>
        <pc:spChg chg="mod">
          <ac:chgData name="Nina S. Gooden" userId="44681ebc3ddca2a3" providerId="LiveId" clId="{CDB0FFE2-7324-4DEA-B69B-27E7D2CF89B0}" dt="2022-09-17T10:30:58.588" v="20189" actId="255"/>
          <ac:spMkLst>
            <pc:docMk/>
            <pc:sldMk cId="1110123267" sldId="413"/>
            <ac:spMk id="23" creationId="{8E5E4638-9BCB-4C2E-914F-CC868E2020D5}"/>
          </ac:spMkLst>
        </pc:spChg>
      </pc:sldChg>
      <pc:sldChg chg="addSp delSp modSp add mod ord">
        <pc:chgData name="Nina S. Gooden" userId="44681ebc3ddca2a3" providerId="LiveId" clId="{CDB0FFE2-7324-4DEA-B69B-27E7D2CF89B0}" dt="2022-09-17T10:14:17.992" v="19426" actId="20577"/>
        <pc:sldMkLst>
          <pc:docMk/>
          <pc:sldMk cId="3377454976" sldId="414"/>
        </pc:sldMkLst>
        <pc:spChg chg="mod">
          <ac:chgData name="Nina S. Gooden" userId="44681ebc3ddca2a3" providerId="LiveId" clId="{CDB0FFE2-7324-4DEA-B69B-27E7D2CF89B0}" dt="2022-09-16T17:19:51.602" v="9181" actId="20577"/>
          <ac:spMkLst>
            <pc:docMk/>
            <pc:sldMk cId="3377454976" sldId="414"/>
            <ac:spMk id="14" creationId="{C15EE852-24F1-4643-8082-AB45CFF2BA10}"/>
          </ac:spMkLst>
        </pc:spChg>
        <pc:spChg chg="mod">
          <ac:chgData name="Nina S. Gooden" userId="44681ebc3ddca2a3" providerId="LiveId" clId="{CDB0FFE2-7324-4DEA-B69B-27E7D2CF89B0}" dt="2022-09-17T10:14:17.992" v="19426" actId="20577"/>
          <ac:spMkLst>
            <pc:docMk/>
            <pc:sldMk cId="3377454976" sldId="414"/>
            <ac:spMk id="15" creationId="{4139825C-53C7-44F4-A064-9795CECD081B}"/>
          </ac:spMkLst>
        </pc:spChg>
        <pc:spChg chg="mod">
          <ac:chgData name="Nina S. Gooden" userId="44681ebc3ddca2a3" providerId="LiveId" clId="{CDB0FFE2-7324-4DEA-B69B-27E7D2CF89B0}" dt="2022-09-16T18:09:02.441" v="14411" actId="27636"/>
          <ac:spMkLst>
            <pc:docMk/>
            <pc:sldMk cId="3377454976" sldId="414"/>
            <ac:spMk id="20" creationId="{C77C6228-C5A8-44DC-ABD7-A22A4475D3DF}"/>
          </ac:spMkLst>
        </pc:spChg>
        <pc:spChg chg="del">
          <ac:chgData name="Nina S. Gooden" userId="44681ebc3ddca2a3" providerId="LiveId" clId="{CDB0FFE2-7324-4DEA-B69B-27E7D2CF89B0}" dt="2022-09-16T17:17:58.211" v="8847" actId="26606"/>
          <ac:spMkLst>
            <pc:docMk/>
            <pc:sldMk cId="3377454976" sldId="414"/>
            <ac:spMk id="50" creationId="{A5931BE0-4B93-4D6C-878E-ACC59D6B4587}"/>
          </ac:spMkLst>
        </pc:spChg>
        <pc:spChg chg="del">
          <ac:chgData name="Nina S. Gooden" userId="44681ebc3ddca2a3" providerId="LiveId" clId="{CDB0FFE2-7324-4DEA-B69B-27E7D2CF89B0}" dt="2022-09-16T17:17:58.211" v="8847" actId="26606"/>
          <ac:spMkLst>
            <pc:docMk/>
            <pc:sldMk cId="3377454976" sldId="414"/>
            <ac:spMk id="52" creationId="{6FF3A87B-2255-45E0-A551-C11FAF93290C}"/>
          </ac:spMkLst>
        </pc:spChg>
        <pc:spChg chg="add">
          <ac:chgData name="Nina S. Gooden" userId="44681ebc3ddca2a3" providerId="LiveId" clId="{CDB0FFE2-7324-4DEA-B69B-27E7D2CF89B0}" dt="2022-09-16T17:17:58.211" v="8847" actId="26606"/>
          <ac:spMkLst>
            <pc:docMk/>
            <pc:sldMk cId="3377454976" sldId="414"/>
            <ac:spMk id="63" creationId="{A5931BE0-4B93-4D6C-878E-ACC59D6B4587}"/>
          </ac:spMkLst>
        </pc:spChg>
        <pc:spChg chg="add">
          <ac:chgData name="Nina S. Gooden" userId="44681ebc3ddca2a3" providerId="LiveId" clId="{CDB0FFE2-7324-4DEA-B69B-27E7D2CF89B0}" dt="2022-09-16T17:17:58.211" v="8847" actId="26606"/>
          <ac:spMkLst>
            <pc:docMk/>
            <pc:sldMk cId="3377454976" sldId="414"/>
            <ac:spMk id="69" creationId="{3E6AA126-9DDC-4FBE-AEE6-8D0E982B0E2C}"/>
          </ac:spMkLst>
        </pc:spChg>
        <pc:grpChg chg="del">
          <ac:chgData name="Nina S. Gooden" userId="44681ebc3ddca2a3" providerId="LiveId" clId="{CDB0FFE2-7324-4DEA-B69B-27E7D2CF89B0}" dt="2022-09-16T17:17:58.211" v="8847" actId="26606"/>
          <ac:grpSpMkLst>
            <pc:docMk/>
            <pc:sldMk cId="3377454976" sldId="414"/>
            <ac:grpSpMk id="44" creationId="{3BDBC526-6DCD-4FF6-8395-D8C22E46E527}"/>
          </ac:grpSpMkLst>
        </pc:grpChg>
        <pc:grpChg chg="add">
          <ac:chgData name="Nina S. Gooden" userId="44681ebc3ddca2a3" providerId="LiveId" clId="{CDB0FFE2-7324-4DEA-B69B-27E7D2CF89B0}" dt="2022-09-16T17:17:58.211" v="8847" actId="26606"/>
          <ac:grpSpMkLst>
            <pc:docMk/>
            <pc:sldMk cId="3377454976" sldId="414"/>
            <ac:grpSpMk id="57" creationId="{3BDBC526-6DCD-4FF6-8395-D8C22E46E527}"/>
          </ac:grpSpMkLst>
        </pc:grpChg>
        <pc:grpChg chg="add">
          <ac:chgData name="Nina S. Gooden" userId="44681ebc3ddca2a3" providerId="LiveId" clId="{CDB0FFE2-7324-4DEA-B69B-27E7D2CF89B0}" dt="2022-09-16T17:17:58.211" v="8847" actId="26606"/>
          <ac:grpSpMkLst>
            <pc:docMk/>
            <pc:sldMk cId="3377454976" sldId="414"/>
            <ac:grpSpMk id="65" creationId="{11F8F457-0192-4F9A-9EEF-D784521FAC11}"/>
          </ac:grpSpMkLst>
        </pc:grpChg>
        <pc:picChg chg="del">
          <ac:chgData name="Nina S. Gooden" userId="44681ebc3ddca2a3" providerId="LiveId" clId="{CDB0FFE2-7324-4DEA-B69B-27E7D2CF89B0}" dt="2022-09-16T17:17:32.679" v="8842" actId="478"/>
          <ac:picMkLst>
            <pc:docMk/>
            <pc:sldMk cId="3377454976" sldId="414"/>
            <ac:picMk id="3" creationId="{5C3440D0-7B42-83D0-B169-162DD32C6D3B}"/>
          </ac:picMkLst>
        </pc:picChg>
        <pc:picChg chg="add mod ord modCrop">
          <ac:chgData name="Nina S. Gooden" userId="44681ebc3ddca2a3" providerId="LiveId" clId="{CDB0FFE2-7324-4DEA-B69B-27E7D2CF89B0}" dt="2022-09-16T17:20:13.291" v="9183" actId="1076"/>
          <ac:picMkLst>
            <pc:docMk/>
            <pc:sldMk cId="3377454976" sldId="414"/>
            <ac:picMk id="4" creationId="{43B684C9-9476-4032-9D61-E79FF9A3D0B6}"/>
          </ac:picMkLst>
        </pc:picChg>
      </pc:sldChg>
      <pc:sldChg chg="addSp delSp modSp add mod">
        <pc:chgData name="Nina S. Gooden" userId="44681ebc3ddca2a3" providerId="LiveId" clId="{CDB0FFE2-7324-4DEA-B69B-27E7D2CF89B0}" dt="2022-09-17T10:15:48.313" v="19516" actId="20577"/>
        <pc:sldMkLst>
          <pc:docMk/>
          <pc:sldMk cId="1817491202" sldId="415"/>
        </pc:sldMkLst>
        <pc:spChg chg="mod">
          <ac:chgData name="Nina S. Gooden" userId="44681ebc3ddca2a3" providerId="LiveId" clId="{CDB0FFE2-7324-4DEA-B69B-27E7D2CF89B0}" dt="2022-09-16T17:26:13.795" v="9551" actId="1076"/>
          <ac:spMkLst>
            <pc:docMk/>
            <pc:sldMk cId="1817491202" sldId="415"/>
            <ac:spMk id="14" creationId="{C15EE852-24F1-4643-8082-AB45CFF2BA10}"/>
          </ac:spMkLst>
        </pc:spChg>
        <pc:spChg chg="mod">
          <ac:chgData name="Nina S. Gooden" userId="44681ebc3ddca2a3" providerId="LiveId" clId="{CDB0FFE2-7324-4DEA-B69B-27E7D2CF89B0}" dt="2022-09-17T10:15:48.313" v="19516" actId="20577"/>
          <ac:spMkLst>
            <pc:docMk/>
            <pc:sldMk cId="1817491202" sldId="415"/>
            <ac:spMk id="15" creationId="{4139825C-53C7-44F4-A064-9795CECD081B}"/>
          </ac:spMkLst>
        </pc:spChg>
        <pc:spChg chg="mod">
          <ac:chgData name="Nina S. Gooden" userId="44681ebc3ddca2a3" providerId="LiveId" clId="{CDB0FFE2-7324-4DEA-B69B-27E7D2CF89B0}" dt="2022-09-16T18:09:48.558" v="14603" actId="20577"/>
          <ac:spMkLst>
            <pc:docMk/>
            <pc:sldMk cId="1817491202" sldId="415"/>
            <ac:spMk id="20" creationId="{C77C6228-C5A8-44DC-ABD7-A22A4475D3DF}"/>
          </ac:spMkLst>
        </pc:spChg>
        <pc:picChg chg="add mod modCrop">
          <ac:chgData name="Nina S. Gooden" userId="44681ebc3ddca2a3" providerId="LiveId" clId="{CDB0FFE2-7324-4DEA-B69B-27E7D2CF89B0}" dt="2022-09-16T17:23:57.139" v="9201" actId="1076"/>
          <ac:picMkLst>
            <pc:docMk/>
            <pc:sldMk cId="1817491202" sldId="415"/>
            <ac:picMk id="3" creationId="{370AC62C-4C22-BE08-9166-8C6E70A05857}"/>
          </ac:picMkLst>
        </pc:picChg>
        <pc:picChg chg="del">
          <ac:chgData name="Nina S. Gooden" userId="44681ebc3ddca2a3" providerId="LiveId" clId="{CDB0FFE2-7324-4DEA-B69B-27E7D2CF89B0}" dt="2022-09-16T17:22:42.743" v="9187" actId="478"/>
          <ac:picMkLst>
            <pc:docMk/>
            <pc:sldMk cId="1817491202" sldId="415"/>
            <ac:picMk id="4" creationId="{43B684C9-9476-4032-9D61-E79FF9A3D0B6}"/>
          </ac:picMkLst>
        </pc:picChg>
      </pc:sldChg>
      <pc:sldChg chg="addSp delSp modSp new mod chgLayout">
        <pc:chgData name="Nina S. Gooden" userId="44681ebc3ddca2a3" providerId="LiveId" clId="{CDB0FFE2-7324-4DEA-B69B-27E7D2CF89B0}" dt="2022-09-17T10:25:27.044" v="19988" actId="20577"/>
        <pc:sldMkLst>
          <pc:docMk/>
          <pc:sldMk cId="1365794170" sldId="416"/>
        </pc:sldMkLst>
        <pc:spChg chg="del mod ord">
          <ac:chgData name="Nina S. Gooden" userId="44681ebc3ddca2a3" providerId="LiveId" clId="{CDB0FFE2-7324-4DEA-B69B-27E7D2CF89B0}" dt="2022-09-16T17:30:14.073" v="9865" actId="700"/>
          <ac:spMkLst>
            <pc:docMk/>
            <pc:sldMk cId="1365794170" sldId="416"/>
            <ac:spMk id="2" creationId="{E7E34BD5-02A2-7C36-E2CE-5D1055AE4D95}"/>
          </ac:spMkLst>
        </pc:spChg>
        <pc:spChg chg="del mod ord">
          <ac:chgData name="Nina S. Gooden" userId="44681ebc3ddca2a3" providerId="LiveId" clId="{CDB0FFE2-7324-4DEA-B69B-27E7D2CF89B0}" dt="2022-09-16T17:30:14.073" v="9865" actId="700"/>
          <ac:spMkLst>
            <pc:docMk/>
            <pc:sldMk cId="1365794170" sldId="416"/>
            <ac:spMk id="3" creationId="{16CC0254-E218-7B00-CFAD-DA627E92B20C}"/>
          </ac:spMkLst>
        </pc:spChg>
        <pc:spChg chg="del mod ord">
          <ac:chgData name="Nina S. Gooden" userId="44681ebc3ddca2a3" providerId="LiveId" clId="{CDB0FFE2-7324-4DEA-B69B-27E7D2CF89B0}" dt="2022-09-16T17:30:14.073" v="9865" actId="700"/>
          <ac:spMkLst>
            <pc:docMk/>
            <pc:sldMk cId="1365794170" sldId="416"/>
            <ac:spMk id="4" creationId="{E992E5AE-A251-9772-E5F3-003F9B534B16}"/>
          </ac:spMkLst>
        </pc:spChg>
        <pc:spChg chg="mod ord">
          <ac:chgData name="Nina S. Gooden" userId="44681ebc3ddca2a3" providerId="LiveId" clId="{CDB0FFE2-7324-4DEA-B69B-27E7D2CF89B0}" dt="2022-09-16T17:38:10.995" v="11252"/>
          <ac:spMkLst>
            <pc:docMk/>
            <pc:sldMk cId="1365794170" sldId="416"/>
            <ac:spMk id="5" creationId="{467F37A4-A3D7-DB4F-A152-9A9CC75FC589}"/>
          </ac:spMkLst>
        </pc:spChg>
        <pc:spChg chg="mod ord">
          <ac:chgData name="Nina S. Gooden" userId="44681ebc3ddca2a3" providerId="LiveId" clId="{CDB0FFE2-7324-4DEA-B69B-27E7D2CF89B0}" dt="2022-09-16T17:38:18.768" v="11253"/>
          <ac:spMkLst>
            <pc:docMk/>
            <pc:sldMk cId="1365794170" sldId="416"/>
            <ac:spMk id="6" creationId="{56F345DD-757C-856B-76BE-46BB9B721865}"/>
          </ac:spMkLst>
        </pc:spChg>
        <pc:spChg chg="mod ord">
          <ac:chgData name="Nina S. Gooden" userId="44681ebc3ddca2a3" providerId="LiveId" clId="{CDB0FFE2-7324-4DEA-B69B-27E7D2CF89B0}" dt="2022-09-16T17:30:34.828" v="9866" actId="700"/>
          <ac:spMkLst>
            <pc:docMk/>
            <pc:sldMk cId="1365794170" sldId="416"/>
            <ac:spMk id="7" creationId="{80A5DC5F-AC8F-1A34-60CD-15F8A215F489}"/>
          </ac:spMkLst>
        </pc:spChg>
        <pc:spChg chg="add del mod ord">
          <ac:chgData name="Nina S. Gooden" userId="44681ebc3ddca2a3" providerId="LiveId" clId="{CDB0FFE2-7324-4DEA-B69B-27E7D2CF89B0}" dt="2022-09-16T17:30:34.828" v="9866" actId="700"/>
          <ac:spMkLst>
            <pc:docMk/>
            <pc:sldMk cId="1365794170" sldId="416"/>
            <ac:spMk id="8" creationId="{6E687A7D-0E08-E6DB-40CF-00D3E1EB9E93}"/>
          </ac:spMkLst>
        </pc:spChg>
        <pc:spChg chg="add del mod ord">
          <ac:chgData name="Nina S. Gooden" userId="44681ebc3ddca2a3" providerId="LiveId" clId="{CDB0FFE2-7324-4DEA-B69B-27E7D2CF89B0}" dt="2022-09-16T17:30:34.828" v="9866" actId="700"/>
          <ac:spMkLst>
            <pc:docMk/>
            <pc:sldMk cId="1365794170" sldId="416"/>
            <ac:spMk id="9" creationId="{46414897-30A1-2467-8EDF-F073F9D8A4D0}"/>
          </ac:spMkLst>
        </pc:spChg>
        <pc:spChg chg="add del mod ord">
          <ac:chgData name="Nina S. Gooden" userId="44681ebc3ddca2a3" providerId="LiveId" clId="{CDB0FFE2-7324-4DEA-B69B-27E7D2CF89B0}" dt="2022-09-16T17:30:34.828" v="9866" actId="700"/>
          <ac:spMkLst>
            <pc:docMk/>
            <pc:sldMk cId="1365794170" sldId="416"/>
            <ac:spMk id="10" creationId="{A98DB674-9F3D-F9A2-C06C-63BACB5B7B11}"/>
          </ac:spMkLst>
        </pc:spChg>
        <pc:spChg chg="add mod ord">
          <ac:chgData name="Nina S. Gooden" userId="44681ebc3ddca2a3" providerId="LiveId" clId="{CDB0FFE2-7324-4DEA-B69B-27E7D2CF89B0}" dt="2022-09-17T10:16:59.283" v="19532" actId="20577"/>
          <ac:spMkLst>
            <pc:docMk/>
            <pc:sldMk cId="1365794170" sldId="416"/>
            <ac:spMk id="11" creationId="{2BA9A72A-92D6-1DE4-D55C-32326C9808CF}"/>
          </ac:spMkLst>
        </pc:spChg>
        <pc:spChg chg="add mod ord">
          <ac:chgData name="Nina S. Gooden" userId="44681ebc3ddca2a3" providerId="LiveId" clId="{CDB0FFE2-7324-4DEA-B69B-27E7D2CF89B0}" dt="2022-09-17T10:25:27.044" v="19988" actId="20577"/>
          <ac:spMkLst>
            <pc:docMk/>
            <pc:sldMk cId="1365794170" sldId="416"/>
            <ac:spMk id="12" creationId="{89F02F97-F3E1-99B5-952A-A68ED80709B3}"/>
          </ac:spMkLst>
        </pc:spChg>
        <pc:spChg chg="add mod ord">
          <ac:chgData name="Nina S. Gooden" userId="44681ebc3ddca2a3" providerId="LiveId" clId="{CDB0FFE2-7324-4DEA-B69B-27E7D2CF89B0}" dt="2022-09-16T17:36:38.923" v="11238" actId="962"/>
          <ac:spMkLst>
            <pc:docMk/>
            <pc:sldMk cId="1365794170" sldId="416"/>
            <ac:spMk id="13" creationId="{B5E20561-55AE-844E-536D-63759F6A3E76}"/>
          </ac:spMkLst>
        </pc:spChg>
        <pc:spChg chg="add del mod">
          <ac:chgData name="Nina S. Gooden" userId="44681ebc3ddca2a3" providerId="LiveId" clId="{CDB0FFE2-7324-4DEA-B69B-27E7D2CF89B0}" dt="2022-09-16T17:38:02.247" v="11249"/>
          <ac:spMkLst>
            <pc:docMk/>
            <pc:sldMk cId="1365794170" sldId="416"/>
            <ac:spMk id="16" creationId="{BF32D27D-BF12-8191-F9D1-0C5E6893751D}"/>
          </ac:spMkLst>
        </pc:spChg>
        <pc:spChg chg="add mod">
          <ac:chgData name="Nina S. Gooden" userId="44681ebc3ddca2a3" providerId="LiveId" clId="{CDB0FFE2-7324-4DEA-B69B-27E7D2CF89B0}" dt="2022-09-16T17:38:08.431" v="11251" actId="21"/>
          <ac:spMkLst>
            <pc:docMk/>
            <pc:sldMk cId="1365794170" sldId="416"/>
            <ac:spMk id="17" creationId="{152055FC-14F3-4239-669D-0AB414D26C45}"/>
          </ac:spMkLst>
        </pc:spChg>
        <pc:picChg chg="add del mod">
          <ac:chgData name="Nina S. Gooden" userId="44681ebc3ddca2a3" providerId="LiveId" clId="{CDB0FFE2-7324-4DEA-B69B-27E7D2CF89B0}" dt="2022-09-16T17:30:57.793" v="9879" actId="478"/>
          <ac:picMkLst>
            <pc:docMk/>
            <pc:sldMk cId="1365794170" sldId="416"/>
            <ac:picMk id="14" creationId="{E38F1B7E-E657-9A53-012E-9084647763C3}"/>
          </ac:picMkLst>
        </pc:picChg>
        <pc:picChg chg="add mod modCrop">
          <ac:chgData name="Nina S. Gooden" userId="44681ebc3ddca2a3" providerId="LiveId" clId="{CDB0FFE2-7324-4DEA-B69B-27E7D2CF89B0}" dt="2022-09-16T17:37:46.708" v="11247" actId="732"/>
          <ac:picMkLst>
            <pc:docMk/>
            <pc:sldMk cId="1365794170" sldId="416"/>
            <ac:picMk id="15" creationId="{B91D36B2-920B-8CAD-89DC-4C45C5575821}"/>
          </ac:picMkLst>
        </pc:picChg>
      </pc:sldChg>
      <pc:sldChg chg="modSp add mod">
        <pc:chgData name="Nina S. Gooden" userId="44681ebc3ddca2a3" providerId="LiveId" clId="{CDB0FFE2-7324-4DEA-B69B-27E7D2CF89B0}" dt="2022-09-17T10:17:06.609" v="19533"/>
        <pc:sldMkLst>
          <pc:docMk/>
          <pc:sldMk cId="2424121569" sldId="417"/>
        </pc:sldMkLst>
        <pc:spChg chg="mod">
          <ac:chgData name="Nina S. Gooden" userId="44681ebc3ddca2a3" providerId="LiveId" clId="{CDB0FFE2-7324-4DEA-B69B-27E7D2CF89B0}" dt="2022-09-17T10:17:06.609" v="19533"/>
          <ac:spMkLst>
            <pc:docMk/>
            <pc:sldMk cId="2424121569" sldId="417"/>
            <ac:spMk id="11" creationId="{2BA9A72A-92D6-1DE4-D55C-32326C9808CF}"/>
          </ac:spMkLst>
        </pc:spChg>
        <pc:spChg chg="mod">
          <ac:chgData name="Nina S. Gooden" userId="44681ebc3ddca2a3" providerId="LiveId" clId="{CDB0FFE2-7324-4DEA-B69B-27E7D2CF89B0}" dt="2022-09-16T17:43:18.373" v="12416" actId="20577"/>
          <ac:spMkLst>
            <pc:docMk/>
            <pc:sldMk cId="2424121569" sldId="417"/>
            <ac:spMk id="12" creationId="{89F02F97-F3E1-99B5-952A-A68ED80709B3}"/>
          </ac:spMkLst>
        </pc:spChg>
      </pc:sldChg>
      <pc:sldChg chg="delSp add del mod">
        <pc:chgData name="Nina S. Gooden" userId="44681ebc3ddca2a3" providerId="LiveId" clId="{CDB0FFE2-7324-4DEA-B69B-27E7D2CF89B0}" dt="2022-09-17T07:27:37.426" v="15064" actId="2696"/>
        <pc:sldMkLst>
          <pc:docMk/>
          <pc:sldMk cId="775737812" sldId="418"/>
        </pc:sldMkLst>
        <pc:picChg chg="del">
          <ac:chgData name="Nina S. Gooden" userId="44681ebc3ddca2a3" providerId="LiveId" clId="{CDB0FFE2-7324-4DEA-B69B-27E7D2CF89B0}" dt="2022-09-17T07:24:38.018" v="15041" actId="478"/>
          <ac:picMkLst>
            <pc:docMk/>
            <pc:sldMk cId="775737812" sldId="418"/>
            <ac:picMk id="8" creationId="{ABEEF1CC-3400-0F9A-6C47-9B9D72CD308D}"/>
          </ac:picMkLst>
        </pc:picChg>
        <pc:picChg chg="del">
          <ac:chgData name="Nina S. Gooden" userId="44681ebc3ddca2a3" providerId="LiveId" clId="{CDB0FFE2-7324-4DEA-B69B-27E7D2CF89B0}" dt="2022-09-17T07:24:38.628" v="15042" actId="478"/>
          <ac:picMkLst>
            <pc:docMk/>
            <pc:sldMk cId="775737812" sldId="418"/>
            <ac:picMk id="14" creationId="{441B32CA-D286-99AE-546D-2DAFB6A9B0ED}"/>
          </ac:picMkLst>
        </pc:picChg>
      </pc:sldChg>
      <pc:sldChg chg="addSp delSp modSp add del mod ord">
        <pc:chgData name="Nina S. Gooden" userId="44681ebc3ddca2a3" providerId="LiveId" clId="{CDB0FFE2-7324-4DEA-B69B-27E7D2CF89B0}" dt="2022-09-17T08:52:35.978" v="16521" actId="2696"/>
        <pc:sldMkLst>
          <pc:docMk/>
          <pc:sldMk cId="3841830234" sldId="418"/>
        </pc:sldMkLst>
        <pc:spChg chg="mod">
          <ac:chgData name="Nina S. Gooden" userId="44681ebc3ddca2a3" providerId="LiveId" clId="{CDB0FFE2-7324-4DEA-B69B-27E7D2CF89B0}" dt="2022-09-17T07:30:30.034" v="15379" actId="20577"/>
          <ac:spMkLst>
            <pc:docMk/>
            <pc:sldMk cId="3841830234" sldId="418"/>
            <ac:spMk id="23" creationId="{8E5E4638-9BCB-4C2E-914F-CC868E2020D5}"/>
          </ac:spMkLst>
        </pc:spChg>
        <pc:picChg chg="del">
          <ac:chgData name="Nina S. Gooden" userId="44681ebc3ddca2a3" providerId="LiveId" clId="{CDB0FFE2-7324-4DEA-B69B-27E7D2CF89B0}" dt="2022-09-17T07:28:39.318" v="15067" actId="478"/>
          <ac:picMkLst>
            <pc:docMk/>
            <pc:sldMk cId="3841830234" sldId="418"/>
            <ac:picMk id="3" creationId="{466AB0CC-56C4-314F-0311-00A4817E6EF2}"/>
          </ac:picMkLst>
        </pc:picChg>
        <pc:picChg chg="add mod modCrop">
          <ac:chgData name="Nina S. Gooden" userId="44681ebc3ddca2a3" providerId="LiveId" clId="{CDB0FFE2-7324-4DEA-B69B-27E7D2CF89B0}" dt="2022-09-17T07:29:13.422" v="15079" actId="1076"/>
          <ac:picMkLst>
            <pc:docMk/>
            <pc:sldMk cId="3841830234" sldId="418"/>
            <ac:picMk id="7" creationId="{75792B41-EE44-5D0D-27CB-D4C535D76D11}"/>
          </ac:picMkLst>
        </pc:picChg>
      </pc:sldChg>
      <pc:sldChg chg="addSp delSp modSp add mod ord">
        <pc:chgData name="Nina S. Gooden" userId="44681ebc3ddca2a3" providerId="LiveId" clId="{CDB0FFE2-7324-4DEA-B69B-27E7D2CF89B0}" dt="2022-09-17T08:54:09.574" v="16527" actId="20577"/>
        <pc:sldMkLst>
          <pc:docMk/>
          <pc:sldMk cId="10576161" sldId="419"/>
        </pc:sldMkLst>
        <pc:spChg chg="mod">
          <ac:chgData name="Nina S. Gooden" userId="44681ebc3ddca2a3" providerId="LiveId" clId="{CDB0FFE2-7324-4DEA-B69B-27E7D2CF89B0}" dt="2022-09-17T08:54:09.574" v="16527" actId="20577"/>
          <ac:spMkLst>
            <pc:docMk/>
            <pc:sldMk cId="10576161" sldId="419"/>
            <ac:spMk id="22" creationId="{F8FAEED9-1ECD-45F9-87A0-9394BAEABB79}"/>
          </ac:spMkLst>
        </pc:spChg>
        <pc:spChg chg="mod">
          <ac:chgData name="Nina S. Gooden" userId="44681ebc3ddca2a3" providerId="LiveId" clId="{CDB0FFE2-7324-4DEA-B69B-27E7D2CF89B0}" dt="2022-09-17T07:34:46.502" v="15755" actId="1076"/>
          <ac:spMkLst>
            <pc:docMk/>
            <pc:sldMk cId="10576161" sldId="419"/>
            <ac:spMk id="23" creationId="{8E5E4638-9BCB-4C2E-914F-CC868E2020D5}"/>
          </ac:spMkLst>
        </pc:spChg>
        <pc:picChg chg="add mod modCrop">
          <ac:chgData name="Nina S. Gooden" userId="44681ebc3ddca2a3" providerId="LiveId" clId="{CDB0FFE2-7324-4DEA-B69B-27E7D2CF89B0}" dt="2022-09-17T07:33:14.086" v="15388" actId="1076"/>
          <ac:picMkLst>
            <pc:docMk/>
            <pc:sldMk cId="10576161" sldId="419"/>
            <ac:picMk id="3" creationId="{57867CC0-F088-0B22-A2CA-66B66388E0AE}"/>
          </ac:picMkLst>
        </pc:picChg>
        <pc:picChg chg="del">
          <ac:chgData name="Nina S. Gooden" userId="44681ebc3ddca2a3" providerId="LiveId" clId="{CDB0FFE2-7324-4DEA-B69B-27E7D2CF89B0}" dt="2022-09-17T07:32:53.785" v="15383" actId="478"/>
          <ac:picMkLst>
            <pc:docMk/>
            <pc:sldMk cId="10576161" sldId="419"/>
            <ac:picMk id="7" creationId="{75792B41-EE44-5D0D-27CB-D4C535D76D11}"/>
          </ac:picMkLst>
        </pc:picChg>
      </pc:sldChg>
      <pc:sldChg chg="add del">
        <pc:chgData name="Nina S. Gooden" userId="44681ebc3ddca2a3" providerId="LiveId" clId="{CDB0FFE2-7324-4DEA-B69B-27E7D2CF89B0}" dt="2022-09-17T07:27:33.711" v="15063" actId="2696"/>
        <pc:sldMkLst>
          <pc:docMk/>
          <pc:sldMk cId="1658160159" sldId="419"/>
        </pc:sldMkLst>
      </pc:sldChg>
      <pc:sldChg chg="modSp add del mod">
        <pc:chgData name="Nina S. Gooden" userId="44681ebc3ddca2a3" providerId="LiveId" clId="{CDB0FFE2-7324-4DEA-B69B-27E7D2CF89B0}" dt="2022-09-17T08:04:36.193" v="16211" actId="2696"/>
        <pc:sldMkLst>
          <pc:docMk/>
          <pc:sldMk cId="484277841" sldId="420"/>
        </pc:sldMkLst>
        <pc:spChg chg="mod">
          <ac:chgData name="Nina S. Gooden" userId="44681ebc3ddca2a3" providerId="LiveId" clId="{CDB0FFE2-7324-4DEA-B69B-27E7D2CF89B0}" dt="2022-09-17T08:01:58.791" v="16188" actId="20577"/>
          <ac:spMkLst>
            <pc:docMk/>
            <pc:sldMk cId="484277841" sldId="420"/>
            <ac:spMk id="14" creationId="{C15EE852-24F1-4643-8082-AB45CFF2BA10}"/>
          </ac:spMkLst>
        </pc:spChg>
      </pc:sldChg>
      <pc:sldChg chg="addSp delSp modSp add mod">
        <pc:chgData name="Nina S. Gooden" userId="44681ebc3ddca2a3" providerId="LiveId" clId="{CDB0FFE2-7324-4DEA-B69B-27E7D2CF89B0}" dt="2022-09-17T08:05:36.159" v="16221" actId="20577"/>
        <pc:sldMkLst>
          <pc:docMk/>
          <pc:sldMk cId="3490107923" sldId="420"/>
        </pc:sldMkLst>
        <pc:spChg chg="mod">
          <ac:chgData name="Nina S. Gooden" userId="44681ebc3ddca2a3" providerId="LiveId" clId="{CDB0FFE2-7324-4DEA-B69B-27E7D2CF89B0}" dt="2022-09-17T08:05:36.159" v="16221" actId="20577"/>
          <ac:spMkLst>
            <pc:docMk/>
            <pc:sldMk cId="3490107923" sldId="420"/>
            <ac:spMk id="14" creationId="{C15EE852-24F1-4643-8082-AB45CFF2BA10}"/>
          </ac:spMkLst>
        </pc:spChg>
        <pc:picChg chg="add mod modCrop">
          <ac:chgData name="Nina S. Gooden" userId="44681ebc3ddca2a3" providerId="LiveId" clId="{CDB0FFE2-7324-4DEA-B69B-27E7D2CF89B0}" dt="2022-09-17T08:05:33.425" v="16219" actId="1076"/>
          <ac:picMkLst>
            <pc:docMk/>
            <pc:sldMk cId="3490107923" sldId="420"/>
            <ac:picMk id="3" creationId="{4837E619-B93C-BE4A-662B-2112A3B8106C}"/>
          </ac:picMkLst>
        </pc:picChg>
        <pc:picChg chg="del">
          <ac:chgData name="Nina S. Gooden" userId="44681ebc3ddca2a3" providerId="LiveId" clId="{CDB0FFE2-7324-4DEA-B69B-27E7D2CF89B0}" dt="2022-09-17T08:05:26.889" v="16218" actId="478"/>
          <ac:picMkLst>
            <pc:docMk/>
            <pc:sldMk cId="3490107923" sldId="420"/>
            <ac:picMk id="10" creationId="{14FC5CD6-C8DA-CA75-5731-917DC79F0525}"/>
          </ac:picMkLst>
        </pc:picChg>
      </pc:sldChg>
      <pc:sldChg chg="addSp delSp modSp add mod">
        <pc:chgData name="Nina S. Gooden" userId="44681ebc3ddca2a3" providerId="LiveId" clId="{CDB0FFE2-7324-4DEA-B69B-27E7D2CF89B0}" dt="2022-09-17T08:06:44.633" v="16230" actId="1076"/>
        <pc:sldMkLst>
          <pc:docMk/>
          <pc:sldMk cId="1539955785" sldId="421"/>
        </pc:sldMkLst>
        <pc:spChg chg="mod">
          <ac:chgData name="Nina S. Gooden" userId="44681ebc3ddca2a3" providerId="LiveId" clId="{CDB0FFE2-7324-4DEA-B69B-27E7D2CF89B0}" dt="2022-09-17T08:05:43.212" v="16224" actId="20577"/>
          <ac:spMkLst>
            <pc:docMk/>
            <pc:sldMk cId="1539955785" sldId="421"/>
            <ac:spMk id="14" creationId="{C15EE852-24F1-4643-8082-AB45CFF2BA10}"/>
          </ac:spMkLst>
        </pc:spChg>
        <pc:picChg chg="del">
          <ac:chgData name="Nina S. Gooden" userId="44681ebc3ddca2a3" providerId="LiveId" clId="{CDB0FFE2-7324-4DEA-B69B-27E7D2CF89B0}" dt="2022-09-17T08:06:24.474" v="16225" actId="478"/>
          <ac:picMkLst>
            <pc:docMk/>
            <pc:sldMk cId="1539955785" sldId="421"/>
            <ac:picMk id="3" creationId="{4837E619-B93C-BE4A-662B-2112A3B8106C}"/>
          </ac:picMkLst>
        </pc:picChg>
        <pc:picChg chg="add mod modCrop">
          <ac:chgData name="Nina S. Gooden" userId="44681ebc3ddca2a3" providerId="LiveId" clId="{CDB0FFE2-7324-4DEA-B69B-27E7D2CF89B0}" dt="2022-09-17T08:06:44.633" v="16230" actId="1076"/>
          <ac:picMkLst>
            <pc:docMk/>
            <pc:sldMk cId="1539955785" sldId="421"/>
            <ac:picMk id="4" creationId="{B7096F5B-F703-9988-21E7-93B815293886}"/>
          </ac:picMkLst>
        </pc:picChg>
      </pc:sldChg>
      <pc:sldChg chg="addSp delSp modSp add mod">
        <pc:chgData name="Nina S. Gooden" userId="44681ebc3ddca2a3" providerId="LiveId" clId="{CDB0FFE2-7324-4DEA-B69B-27E7D2CF89B0}" dt="2022-09-17T08:07:29.473" v="16240" actId="1076"/>
        <pc:sldMkLst>
          <pc:docMk/>
          <pc:sldMk cId="1505493450" sldId="422"/>
        </pc:sldMkLst>
        <pc:spChg chg="mod">
          <ac:chgData name="Nina S. Gooden" userId="44681ebc3ddca2a3" providerId="LiveId" clId="{CDB0FFE2-7324-4DEA-B69B-27E7D2CF89B0}" dt="2022-09-17T08:07:09.962" v="16234" actId="20577"/>
          <ac:spMkLst>
            <pc:docMk/>
            <pc:sldMk cId="1505493450" sldId="422"/>
            <ac:spMk id="14" creationId="{C15EE852-24F1-4643-8082-AB45CFF2BA10}"/>
          </ac:spMkLst>
        </pc:spChg>
        <pc:picChg chg="add mod modCrop">
          <ac:chgData name="Nina S. Gooden" userId="44681ebc3ddca2a3" providerId="LiveId" clId="{CDB0FFE2-7324-4DEA-B69B-27E7D2CF89B0}" dt="2022-09-17T08:07:29.473" v="16240" actId="1076"/>
          <ac:picMkLst>
            <pc:docMk/>
            <pc:sldMk cId="1505493450" sldId="422"/>
            <ac:picMk id="3" creationId="{56A5AF25-DF5E-75F9-521A-B01E5478FC58}"/>
          </ac:picMkLst>
        </pc:picChg>
        <pc:picChg chg="del">
          <ac:chgData name="Nina S. Gooden" userId="44681ebc3ddca2a3" providerId="LiveId" clId="{CDB0FFE2-7324-4DEA-B69B-27E7D2CF89B0}" dt="2022-09-17T08:07:11.935" v="16235" actId="478"/>
          <ac:picMkLst>
            <pc:docMk/>
            <pc:sldMk cId="1505493450" sldId="422"/>
            <ac:picMk id="4" creationId="{B7096F5B-F703-9988-21E7-93B815293886}"/>
          </ac:picMkLst>
        </pc:picChg>
      </pc:sldChg>
      <pc:sldChg chg="addSp delSp modSp add mod">
        <pc:chgData name="Nina S. Gooden" userId="44681ebc3ddca2a3" providerId="LiveId" clId="{CDB0FFE2-7324-4DEA-B69B-27E7D2CF89B0}" dt="2022-09-17T08:08:21.385" v="16248" actId="1076"/>
        <pc:sldMkLst>
          <pc:docMk/>
          <pc:sldMk cId="1309830081" sldId="423"/>
        </pc:sldMkLst>
        <pc:spChg chg="mod">
          <ac:chgData name="Nina S. Gooden" userId="44681ebc3ddca2a3" providerId="LiveId" clId="{CDB0FFE2-7324-4DEA-B69B-27E7D2CF89B0}" dt="2022-09-17T08:07:35.663" v="16242" actId="20577"/>
          <ac:spMkLst>
            <pc:docMk/>
            <pc:sldMk cId="1309830081" sldId="423"/>
            <ac:spMk id="14" creationId="{C15EE852-24F1-4643-8082-AB45CFF2BA10}"/>
          </ac:spMkLst>
        </pc:spChg>
        <pc:picChg chg="add mod modCrop">
          <ac:chgData name="Nina S. Gooden" userId="44681ebc3ddca2a3" providerId="LiveId" clId="{CDB0FFE2-7324-4DEA-B69B-27E7D2CF89B0}" dt="2022-09-17T08:08:21.385" v="16248" actId="1076"/>
          <ac:picMkLst>
            <pc:docMk/>
            <pc:sldMk cId="1309830081" sldId="423"/>
            <ac:picMk id="3" creationId="{9F588EBC-EA0D-07F2-330C-A1FAB4CF8C40}"/>
          </ac:picMkLst>
        </pc:picChg>
        <pc:picChg chg="del">
          <ac:chgData name="Nina S. Gooden" userId="44681ebc3ddca2a3" providerId="LiveId" clId="{CDB0FFE2-7324-4DEA-B69B-27E7D2CF89B0}" dt="2022-09-17T08:07:37.921" v="16243" actId="478"/>
          <ac:picMkLst>
            <pc:docMk/>
            <pc:sldMk cId="1309830081" sldId="423"/>
            <ac:picMk id="4" creationId="{B7096F5B-F703-9988-21E7-93B815293886}"/>
          </ac:picMkLst>
        </pc:picChg>
      </pc:sldChg>
      <pc:sldChg chg="add del">
        <pc:chgData name="Nina S. Gooden" userId="44681ebc3ddca2a3" providerId="LiveId" clId="{CDB0FFE2-7324-4DEA-B69B-27E7D2CF89B0}" dt="2022-09-17T08:57:10.827" v="16531" actId="2696"/>
        <pc:sldMkLst>
          <pc:docMk/>
          <pc:sldMk cId="2880790730" sldId="424"/>
        </pc:sldMkLst>
      </pc:sldChg>
      <pc:sldChg chg="addSp delSp modSp add mod ord">
        <pc:chgData name="Nina S. Gooden" userId="44681ebc3ddca2a3" providerId="LiveId" clId="{CDB0FFE2-7324-4DEA-B69B-27E7D2CF89B0}" dt="2022-09-17T09:00:01.134" v="16827" actId="1076"/>
        <pc:sldMkLst>
          <pc:docMk/>
          <pc:sldMk cId="3547821211" sldId="424"/>
        </pc:sldMkLst>
        <pc:spChg chg="mod">
          <ac:chgData name="Nina S. Gooden" userId="44681ebc3ddca2a3" providerId="LiveId" clId="{CDB0FFE2-7324-4DEA-B69B-27E7D2CF89B0}" dt="2022-09-17T08:59:54.968" v="16825" actId="27636"/>
          <ac:spMkLst>
            <pc:docMk/>
            <pc:sldMk cId="3547821211" sldId="424"/>
            <ac:spMk id="14" creationId="{C15EE852-24F1-4643-8082-AB45CFF2BA10}"/>
          </ac:spMkLst>
        </pc:spChg>
        <pc:spChg chg="mod">
          <ac:chgData name="Nina S. Gooden" userId="44681ebc3ddca2a3" providerId="LiveId" clId="{CDB0FFE2-7324-4DEA-B69B-27E7D2CF89B0}" dt="2022-09-17T09:00:01.134" v="16827" actId="1076"/>
          <ac:spMkLst>
            <pc:docMk/>
            <pc:sldMk cId="3547821211" sldId="424"/>
            <ac:spMk id="15" creationId="{4139825C-53C7-44F4-A064-9795CECD081B}"/>
          </ac:spMkLst>
        </pc:spChg>
        <pc:picChg chg="add mod modCrop">
          <ac:chgData name="Nina S. Gooden" userId="44681ebc3ddca2a3" providerId="LiveId" clId="{CDB0FFE2-7324-4DEA-B69B-27E7D2CF89B0}" dt="2022-09-17T08:59:32.214" v="16798" actId="1076"/>
          <ac:picMkLst>
            <pc:docMk/>
            <pc:sldMk cId="3547821211" sldId="424"/>
            <ac:picMk id="3" creationId="{986366D1-A4BE-1145-7779-C75C1289A5C3}"/>
          </ac:picMkLst>
        </pc:picChg>
        <pc:picChg chg="del">
          <ac:chgData name="Nina S. Gooden" userId="44681ebc3ddca2a3" providerId="LiveId" clId="{CDB0FFE2-7324-4DEA-B69B-27E7D2CF89B0}" dt="2022-09-17T08:58:52.095" v="16785" actId="478"/>
          <ac:picMkLst>
            <pc:docMk/>
            <pc:sldMk cId="3547821211" sldId="424"/>
            <ac:picMk id="4" creationId="{B7096F5B-F703-9988-21E7-93B815293886}"/>
          </ac:picMkLst>
        </pc:picChg>
      </pc:sldChg>
      <pc:sldChg chg="addSp delSp modSp add mod ord">
        <pc:chgData name="Nina S. Gooden" userId="44681ebc3ddca2a3" providerId="LiveId" clId="{CDB0FFE2-7324-4DEA-B69B-27E7D2CF89B0}" dt="2022-09-17T09:55:45.345" v="18127" actId="20577"/>
        <pc:sldMkLst>
          <pc:docMk/>
          <pc:sldMk cId="1660000289" sldId="425"/>
        </pc:sldMkLst>
        <pc:spChg chg="mod">
          <ac:chgData name="Nina S. Gooden" userId="44681ebc3ddca2a3" providerId="LiveId" clId="{CDB0FFE2-7324-4DEA-B69B-27E7D2CF89B0}" dt="2022-09-17T09:15:06.129" v="16861" actId="20577"/>
          <ac:spMkLst>
            <pc:docMk/>
            <pc:sldMk cId="1660000289" sldId="425"/>
            <ac:spMk id="14" creationId="{C15EE852-24F1-4643-8082-AB45CFF2BA10}"/>
          </ac:spMkLst>
        </pc:spChg>
        <pc:spChg chg="mod">
          <ac:chgData name="Nina S. Gooden" userId="44681ebc3ddca2a3" providerId="LiveId" clId="{CDB0FFE2-7324-4DEA-B69B-27E7D2CF89B0}" dt="2022-09-17T09:55:45.345" v="18127" actId="20577"/>
          <ac:spMkLst>
            <pc:docMk/>
            <pc:sldMk cId="1660000289" sldId="425"/>
            <ac:spMk id="15" creationId="{4139825C-53C7-44F4-A064-9795CECD081B}"/>
          </ac:spMkLst>
        </pc:spChg>
        <pc:picChg chg="del">
          <ac:chgData name="Nina S. Gooden" userId="44681ebc3ddca2a3" providerId="LiveId" clId="{CDB0FFE2-7324-4DEA-B69B-27E7D2CF89B0}" dt="2022-09-17T09:33:08.064" v="17241" actId="478"/>
          <ac:picMkLst>
            <pc:docMk/>
            <pc:sldMk cId="1660000289" sldId="425"/>
            <ac:picMk id="3" creationId="{986366D1-A4BE-1145-7779-C75C1289A5C3}"/>
          </ac:picMkLst>
        </pc:picChg>
        <pc:picChg chg="add del">
          <ac:chgData name="Nina S. Gooden" userId="44681ebc3ddca2a3" providerId="LiveId" clId="{CDB0FFE2-7324-4DEA-B69B-27E7D2CF89B0}" dt="2022-09-17T09:33:02.137" v="17240" actId="478"/>
          <ac:picMkLst>
            <pc:docMk/>
            <pc:sldMk cId="1660000289" sldId="425"/>
            <ac:picMk id="4" creationId="{1CF941B7-E845-5934-B283-DB17ACE167C0}"/>
          </ac:picMkLst>
        </pc:picChg>
        <pc:picChg chg="add del mod modCrop">
          <ac:chgData name="Nina S. Gooden" userId="44681ebc3ddca2a3" providerId="LiveId" clId="{CDB0FFE2-7324-4DEA-B69B-27E7D2CF89B0}" dt="2022-09-17T09:51:03.538" v="17532" actId="1076"/>
          <ac:picMkLst>
            <pc:docMk/>
            <pc:sldMk cId="1660000289" sldId="425"/>
            <ac:picMk id="6" creationId="{D05E292E-B5E3-2467-3C72-188E74C5B8A2}"/>
          </ac:picMkLst>
        </pc:picChg>
        <pc:picChg chg="add del mod modCrop">
          <ac:chgData name="Nina S. Gooden" userId="44681ebc3ddca2a3" providerId="LiveId" clId="{CDB0FFE2-7324-4DEA-B69B-27E7D2CF89B0}" dt="2022-09-17T09:51:24.288" v="17536" actId="478"/>
          <ac:picMkLst>
            <pc:docMk/>
            <pc:sldMk cId="1660000289" sldId="425"/>
            <ac:picMk id="8" creationId="{34309B15-A847-8104-01AD-DA9D08DD109B}"/>
          </ac:picMkLst>
        </pc:picChg>
      </pc:sldChg>
      <pc:sldChg chg="delSp modSp add mod">
        <pc:chgData name="Nina S. Gooden" userId="44681ebc3ddca2a3" providerId="LiveId" clId="{CDB0FFE2-7324-4DEA-B69B-27E7D2CF89B0}" dt="2022-09-17T09:56:12.396" v="18229" actId="20577"/>
        <pc:sldMkLst>
          <pc:docMk/>
          <pc:sldMk cId="4106896726" sldId="426"/>
        </pc:sldMkLst>
        <pc:spChg chg="mod">
          <ac:chgData name="Nina S. Gooden" userId="44681ebc3ddca2a3" providerId="LiveId" clId="{CDB0FFE2-7324-4DEA-B69B-27E7D2CF89B0}" dt="2022-09-17T09:56:12.396" v="18229" actId="20577"/>
          <ac:spMkLst>
            <pc:docMk/>
            <pc:sldMk cId="4106896726" sldId="426"/>
            <ac:spMk id="15" creationId="{4139825C-53C7-44F4-A064-9795CECD081B}"/>
          </ac:spMkLst>
        </pc:spChg>
        <pc:picChg chg="del">
          <ac:chgData name="Nina S. Gooden" userId="44681ebc3ddca2a3" providerId="LiveId" clId="{CDB0FFE2-7324-4DEA-B69B-27E7D2CF89B0}" dt="2022-09-17T09:51:26.598" v="17537" actId="478"/>
          <ac:picMkLst>
            <pc:docMk/>
            <pc:sldMk cId="4106896726" sldId="426"/>
            <ac:picMk id="6" creationId="{D05E292E-B5E3-2467-3C72-188E74C5B8A2}"/>
          </ac:picMkLst>
        </pc:picChg>
        <pc:picChg chg="mod">
          <ac:chgData name="Nina S. Gooden" userId="44681ebc3ddca2a3" providerId="LiveId" clId="{CDB0FFE2-7324-4DEA-B69B-27E7D2CF89B0}" dt="2022-09-17T09:51:33.458" v="17540" actId="1076"/>
          <ac:picMkLst>
            <pc:docMk/>
            <pc:sldMk cId="4106896726" sldId="426"/>
            <ac:picMk id="8" creationId="{34309B15-A847-8104-01AD-DA9D08DD109B}"/>
          </ac:picMkLst>
        </pc:picChg>
      </pc:sldChg>
      <pc:sldChg chg="addSp delSp modSp add mod">
        <pc:chgData name="Nina S. Gooden" userId="44681ebc3ddca2a3" providerId="LiveId" clId="{CDB0FFE2-7324-4DEA-B69B-27E7D2CF89B0}" dt="2022-09-17T10:22:14.700" v="19862" actId="14100"/>
        <pc:sldMkLst>
          <pc:docMk/>
          <pc:sldMk cId="1811048207" sldId="427"/>
        </pc:sldMkLst>
        <pc:spChg chg="add del mod">
          <ac:chgData name="Nina S. Gooden" userId="44681ebc3ddca2a3" providerId="LiveId" clId="{CDB0FFE2-7324-4DEA-B69B-27E7D2CF89B0}" dt="2022-09-17T10:21:51.106" v="19856" actId="478"/>
          <ac:spMkLst>
            <pc:docMk/>
            <pc:sldMk cId="1811048207" sldId="427"/>
            <ac:spMk id="3" creationId="{F0E97977-D9A5-4A31-BCE1-88B3222DFC2A}"/>
          </ac:spMkLst>
        </pc:spChg>
        <pc:spChg chg="mod">
          <ac:chgData name="Nina S. Gooden" userId="44681ebc3ddca2a3" providerId="LiveId" clId="{CDB0FFE2-7324-4DEA-B69B-27E7D2CF89B0}" dt="2022-09-17T10:18:34.594" v="19579" actId="20577"/>
          <ac:spMkLst>
            <pc:docMk/>
            <pc:sldMk cId="1811048207" sldId="427"/>
            <ac:spMk id="7" creationId="{4B18D636-CC10-4B1E-AA38-419DCCF2D9C9}"/>
          </ac:spMkLst>
        </pc:spChg>
        <pc:spChg chg="del">
          <ac:chgData name="Nina S. Gooden" userId="44681ebc3ddca2a3" providerId="LiveId" clId="{CDB0FFE2-7324-4DEA-B69B-27E7D2CF89B0}" dt="2022-09-17T10:21:48.288" v="19855" actId="478"/>
          <ac:spMkLst>
            <pc:docMk/>
            <pc:sldMk cId="1811048207" sldId="427"/>
            <ac:spMk id="9" creationId="{0D098C43-2F2A-4100-89BC-5931039293FA}"/>
          </ac:spMkLst>
        </pc:spChg>
        <pc:spChg chg="del">
          <ac:chgData name="Nina S. Gooden" userId="44681ebc3ddca2a3" providerId="LiveId" clId="{CDB0FFE2-7324-4DEA-B69B-27E7D2CF89B0}" dt="2022-09-17T10:21:53.119" v="19857" actId="478"/>
          <ac:spMkLst>
            <pc:docMk/>
            <pc:sldMk cId="1811048207" sldId="427"/>
            <ac:spMk id="10" creationId="{1DB251F7-EBE7-46AC-A920-FFE2C5AF68EA}"/>
          </ac:spMkLst>
        </pc:spChg>
        <pc:spChg chg="del">
          <ac:chgData name="Nina S. Gooden" userId="44681ebc3ddca2a3" providerId="LiveId" clId="{CDB0FFE2-7324-4DEA-B69B-27E7D2CF89B0}" dt="2022-09-17T10:22:01.375" v="19859" actId="478"/>
          <ac:spMkLst>
            <pc:docMk/>
            <pc:sldMk cId="1811048207" sldId="427"/>
            <ac:spMk id="11" creationId="{60726BA7-44D6-4116-90E3-38325026EAAD}"/>
          </ac:spMkLst>
        </pc:spChg>
        <pc:spChg chg="mod">
          <ac:chgData name="Nina S. Gooden" userId="44681ebc3ddca2a3" providerId="LiveId" clId="{CDB0FFE2-7324-4DEA-B69B-27E7D2CF89B0}" dt="2022-09-17T10:22:14.700" v="19862" actId="14100"/>
          <ac:spMkLst>
            <pc:docMk/>
            <pc:sldMk cId="1811048207" sldId="427"/>
            <ac:spMk id="12" creationId="{7FB7F30B-2A84-4C44-BC5A-E826ED6E74A2}"/>
          </ac:spMkLst>
        </pc:spChg>
        <pc:spChg chg="add del mod">
          <ac:chgData name="Nina S. Gooden" userId="44681ebc3ddca2a3" providerId="LiveId" clId="{CDB0FFE2-7324-4DEA-B69B-27E7D2CF89B0}" dt="2022-09-17T10:21:54.240" v="19858" actId="478"/>
          <ac:spMkLst>
            <pc:docMk/>
            <pc:sldMk cId="1811048207" sldId="427"/>
            <ac:spMk id="13" creationId="{B0A254AB-19B6-0C70-A31C-4C969723D167}"/>
          </ac:spMkLst>
        </pc:spChg>
        <pc:spChg chg="add del mod">
          <ac:chgData name="Nina S. Gooden" userId="44681ebc3ddca2a3" providerId="LiveId" clId="{CDB0FFE2-7324-4DEA-B69B-27E7D2CF89B0}" dt="2022-09-17T10:22:03.410" v="19860" actId="478"/>
          <ac:spMkLst>
            <pc:docMk/>
            <pc:sldMk cId="1811048207" sldId="427"/>
            <ac:spMk id="15" creationId="{1A8D177D-2525-A47E-ACF2-FC0FAA4A8F73}"/>
          </ac:spMkLst>
        </pc:spChg>
      </pc:sldChg>
      <pc:sldChg chg="new del">
        <pc:chgData name="Nina S. Gooden" userId="44681ebc3ddca2a3" providerId="LiveId" clId="{CDB0FFE2-7324-4DEA-B69B-27E7D2CF89B0}" dt="2022-09-17T10:16:10.104" v="19518" actId="2696"/>
        <pc:sldMkLst>
          <pc:docMk/>
          <pc:sldMk cId="3954542601" sldId="427"/>
        </pc:sldMkLst>
      </pc:sldChg>
      <pc:sldChg chg="addSp delSp modSp add mod">
        <pc:chgData name="Nina S. Gooden" userId="44681ebc3ddca2a3" providerId="LiveId" clId="{CDB0FFE2-7324-4DEA-B69B-27E7D2CF89B0}" dt="2022-09-17T10:21:25.434" v="19853" actId="20577"/>
        <pc:sldMkLst>
          <pc:docMk/>
          <pc:sldMk cId="281616286" sldId="428"/>
        </pc:sldMkLst>
        <pc:spChg chg="add del mod">
          <ac:chgData name="Nina S. Gooden" userId="44681ebc3ddca2a3" providerId="LiveId" clId="{CDB0FFE2-7324-4DEA-B69B-27E7D2CF89B0}" dt="2022-09-17T10:19:48.211" v="19613" actId="478"/>
          <ac:spMkLst>
            <pc:docMk/>
            <pc:sldMk cId="281616286" sldId="428"/>
            <ac:spMk id="3" creationId="{0E8EFDCB-ED4B-C4A5-080D-5CCF1C222B2F}"/>
          </ac:spMkLst>
        </pc:spChg>
        <pc:spChg chg="mod">
          <ac:chgData name="Nina S. Gooden" userId="44681ebc3ddca2a3" providerId="LiveId" clId="{CDB0FFE2-7324-4DEA-B69B-27E7D2CF89B0}" dt="2022-09-17T10:19:38.985" v="19610" actId="20577"/>
          <ac:spMkLst>
            <pc:docMk/>
            <pc:sldMk cId="281616286" sldId="428"/>
            <ac:spMk id="7" creationId="{4B18D636-CC10-4B1E-AA38-419DCCF2D9C9}"/>
          </ac:spMkLst>
        </pc:spChg>
        <pc:spChg chg="del mod">
          <ac:chgData name="Nina S. Gooden" userId="44681ebc3ddca2a3" providerId="LiveId" clId="{CDB0FFE2-7324-4DEA-B69B-27E7D2CF89B0}" dt="2022-09-17T10:19:44.451" v="19612" actId="478"/>
          <ac:spMkLst>
            <pc:docMk/>
            <pc:sldMk cId="281616286" sldId="428"/>
            <ac:spMk id="9" creationId="{0D098C43-2F2A-4100-89BC-5931039293FA}"/>
          </ac:spMkLst>
        </pc:spChg>
        <pc:spChg chg="mod">
          <ac:chgData name="Nina S. Gooden" userId="44681ebc3ddca2a3" providerId="LiveId" clId="{CDB0FFE2-7324-4DEA-B69B-27E7D2CF89B0}" dt="2022-09-17T10:21:25.434" v="19853" actId="20577"/>
          <ac:spMkLst>
            <pc:docMk/>
            <pc:sldMk cId="281616286" sldId="428"/>
            <ac:spMk id="10" creationId="{1DB251F7-EBE7-46AC-A920-FFE2C5AF68EA}"/>
          </ac:spMkLst>
        </pc:spChg>
      </pc:sldChg>
      <pc:sldChg chg="modSp add mod">
        <pc:chgData name="Nina S. Gooden" userId="44681ebc3ddca2a3" providerId="LiveId" clId="{CDB0FFE2-7324-4DEA-B69B-27E7D2CF89B0}" dt="2022-09-17T10:31:14.345" v="20191" actId="255"/>
        <pc:sldMkLst>
          <pc:docMk/>
          <pc:sldMk cId="1582073651" sldId="429"/>
        </pc:sldMkLst>
        <pc:spChg chg="mod">
          <ac:chgData name="Nina S. Gooden" userId="44681ebc3ddca2a3" providerId="LiveId" clId="{CDB0FFE2-7324-4DEA-B69B-27E7D2CF89B0}" dt="2022-09-17T10:31:14.345" v="20191" actId="255"/>
          <ac:spMkLst>
            <pc:docMk/>
            <pc:sldMk cId="1582073651" sldId="429"/>
            <ac:spMk id="23" creationId="{8E5E4638-9BCB-4C2E-914F-CC868E2020D5}"/>
          </ac:spMkLst>
        </pc:spChg>
      </pc:sldChg>
      <pc:sldChg chg="new del">
        <pc:chgData name="Nina S. Gooden" userId="44681ebc3ddca2a3" providerId="LiveId" clId="{CDB0FFE2-7324-4DEA-B69B-27E7D2CF89B0}" dt="2022-09-17T10:22:59.068" v="19865" actId="2696"/>
        <pc:sldMkLst>
          <pc:docMk/>
          <pc:sldMk cId="2191237695" sldId="429"/>
        </pc:sldMkLst>
      </pc:sldChg>
      <pc:sldChg chg="new del">
        <pc:chgData name="Nina S. Gooden" userId="44681ebc3ddca2a3" providerId="LiveId" clId="{CDB0FFE2-7324-4DEA-B69B-27E7D2CF89B0}" dt="2022-09-17T10:23:04.996" v="19867" actId="2696"/>
        <pc:sldMkLst>
          <pc:docMk/>
          <pc:sldMk cId="2782875493" sldId="429"/>
        </pc:sldMkLst>
      </pc:sldChg>
      <pc:sldChg chg="add del ord">
        <pc:chgData name="Nina S. Gooden" userId="44681ebc3ddca2a3" providerId="LiveId" clId="{CDB0FFE2-7324-4DEA-B69B-27E7D2CF89B0}" dt="2022-09-17T10:23:14.517" v="19871" actId="2696"/>
        <pc:sldMkLst>
          <pc:docMk/>
          <pc:sldMk cId="2922177248" sldId="42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Step 1</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Char char=""/>
          </a:pPr>
          <a:r>
            <a:rPr lang="en-US" sz="1800" dirty="0">
              <a:latin typeface="+mn-lt"/>
            </a:rPr>
            <a:t>Utilize Visual Studio Code to build a coding environment for the analysis.</a:t>
          </a: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dirty="0">
              <a:latin typeface="+mn-lt"/>
            </a:rPr>
            <a:t>Step 2</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dirty="0">
              <a:latin typeface="+mn-lt"/>
            </a:rPr>
            <a:t>Import the pandas library to utilize in a Python-based data set clean via the </a:t>
          </a:r>
          <a:r>
            <a:rPr lang="en-US" sz="1800" dirty="0" err="1">
              <a:latin typeface="+mn-lt"/>
            </a:rPr>
            <a:t>read_csv</a:t>
          </a:r>
          <a:r>
            <a:rPr lang="en-US" sz="1800" dirty="0">
              <a:latin typeface="+mn-lt"/>
            </a:rPr>
            <a:t> command.</a:t>
          </a: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Step 3</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dirty="0"/>
            <a:t>Evaluate the existing data structure and ultimately create a primary </a:t>
          </a:r>
          <a:r>
            <a:rPr lang="en-US" sz="1800" dirty="0" err="1"/>
            <a:t>dataframe</a:t>
          </a:r>
          <a:r>
            <a:rPr lang="en-US" sz="1800" dirty="0"/>
            <a:t> titled “churn” for the analysis, along with relevant slices.</a:t>
          </a:r>
          <a:endParaRPr lang="en-US" sz="1800" dirty="0">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Step 4</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dirty="0"/>
            <a:t>Evaluate data for user error, statistical outliers, and missing data.</a:t>
          </a:r>
          <a:endParaRPr lang="en-US" sz="1800" dirty="0">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Step 5</a:t>
          </a:r>
        </a:p>
      </dgm:t>
    </dgm:pt>
    <dgm:pt modelId="{662A3D6E-7238-444F-BC0B-C7A4321261DB}" type="sibTrans" cxnId="{140A4778-8248-44DE-B78A-23C578A77D7E}">
      <dgm:prSet/>
      <dgm:spPr/>
      <dgm:t>
        <a:bodyPr/>
        <a:lstStyle/>
        <a:p>
          <a:endParaRPr lang="en-US" sz="1800"/>
        </a:p>
      </dgm:t>
    </dgm:pt>
    <dgm:pt modelId="{00CCB400-064A-4EF5-9806-9534D9AC69AD}" type="par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en-US" sz="1800" dirty="0"/>
            <a:t>Impute missing data using central tendency or remove outliers that are beyond the measured standard deviation.</a:t>
          </a:r>
          <a:endParaRPr lang="en-US" sz="1800" dirty="0">
            <a:latin typeface="+mn-lt"/>
          </a:endParaRPr>
        </a:p>
      </dgm:t>
    </dgm:pt>
    <dgm:pt modelId="{D383A36B-470D-499F-AE13-85A6B2495524}" type="sibTrans" cxnId="{19CF03A0-47BE-4ABD-A62C-A27E16D6C5A3}">
      <dgm:prSet/>
      <dgm:spPr/>
      <dgm:t>
        <a:bodyPr/>
        <a:lstStyle/>
        <a:p>
          <a:endParaRPr lang="en-US" sz="1800"/>
        </a:p>
      </dgm:t>
    </dgm:pt>
    <dgm:pt modelId="{A861A835-3A0D-4B09-8870-87D7FDC7B27F}" type="parTrans" cxnId="{19CF03A0-47BE-4ABD-A62C-A27E16D6C5A3}">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34223"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Step 1</a:t>
          </a:r>
        </a:p>
      </dsp:txBody>
      <dsp:txXfrm rot="5400000">
        <a:off x="674664"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Utilize Visual Studio Code to build a coding environment for the analysis.</a:t>
          </a: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Step 2</a:t>
          </a: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Import the pandas library to utilize in a Python-based data set clean via the </a:t>
          </a:r>
          <a:r>
            <a:rPr lang="en-US" sz="1800" kern="1200" dirty="0" err="1">
              <a:latin typeface="+mn-lt"/>
            </a:rPr>
            <a:t>read_csv</a:t>
          </a:r>
          <a:r>
            <a:rPr lang="en-US" sz="1800" kern="1200" dirty="0">
              <a:latin typeface="+mn-lt"/>
            </a:rPr>
            <a:t> command.</a:t>
          </a: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Step 3</a:t>
          </a: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Evaluate the existing data structure and ultimately create a primary </a:t>
          </a:r>
          <a:r>
            <a:rPr lang="en-US" sz="1800" kern="1200" dirty="0" err="1"/>
            <a:t>dataframe</a:t>
          </a:r>
          <a:r>
            <a:rPr lang="en-US" sz="1800" kern="1200" dirty="0"/>
            <a:t> titled “churn” for the analysis, along with relevant slices.</a:t>
          </a:r>
          <a:endParaRPr lang="en-US" sz="1800" kern="1200" dirty="0">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Step 4</a:t>
          </a: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Evaluate data for user error, statistical outliers, and missing data.</a:t>
          </a:r>
          <a:endParaRPr lang="en-US" sz="1800" kern="1200" dirty="0">
            <a:latin typeface="+mn-lt"/>
          </a:endParaRP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Step 5</a:t>
          </a: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Impute missing data using central tendency or remove outliers that are beyond the measured standard deviation.</a:t>
          </a:r>
          <a:endParaRPr lang="en-US" sz="1800" kern="1200" dirty="0">
            <a:latin typeface="+mn-lt"/>
          </a:endParaRP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9/17/2022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6T16:36:49.482"/>
    </inkml:context>
    <inkml:brush xml:id="br0">
      <inkml:brushProperty name="width" value="0.05" units="cm"/>
      <inkml:brushProperty name="height" value="0.05" units="cm"/>
      <inkml:brushProperty name="color" value="#E71224"/>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9/17/2022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3143754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3929678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2007689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615370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40</a:t>
            </a:fld>
            <a:endParaRPr lang="en-US"/>
          </a:p>
        </p:txBody>
      </p:sp>
    </p:spTree>
    <p:extLst>
      <p:ext uri="{BB962C8B-B14F-4D97-AF65-F5344CB8AC3E}">
        <p14:creationId xmlns:p14="http://schemas.microsoft.com/office/powerpoint/2010/main" val="1965047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41</a:t>
            </a:fld>
            <a:endParaRPr lang="en-US"/>
          </a:p>
        </p:txBody>
      </p:sp>
    </p:spTree>
    <p:extLst>
      <p:ext uri="{BB962C8B-B14F-4D97-AF65-F5344CB8AC3E}">
        <p14:creationId xmlns:p14="http://schemas.microsoft.com/office/powerpoint/2010/main" val="4005055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7</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1105337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2479138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2082243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10.png"/><Relationship Id="rId2" Type="http://schemas.openxmlformats.org/officeDocument/2006/relationships/image" Target="../media/image33.png"/><Relationship Id="rId1" Type="http://schemas.openxmlformats.org/officeDocument/2006/relationships/slideLayout" Target="../slideLayouts/slideLayout8.xml"/><Relationship Id="rId6" Type="http://schemas.openxmlformats.org/officeDocument/2006/relationships/customXml" Target="../ink/ink1.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pPr algn="l" fontAlgn="ctr"/>
            <a:r>
              <a:rPr lang="en-US" b="0" i="0" cap="all" dirty="0">
                <a:effectLst/>
                <a:latin typeface="Lato" panose="020F0502020204030203" pitchFamily="34" charset="0"/>
              </a:rPr>
              <a:t>NUM2 TASK 1: DATA CLEANING</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Nina S. Gooden</a:t>
            </a:r>
          </a:p>
          <a:p>
            <a:r>
              <a:rPr lang="en-US" dirty="0"/>
              <a:t>Student ID: 009823504</a:t>
            </a:r>
          </a:p>
          <a:p>
            <a:r>
              <a:rPr lang="en-US" dirty="0"/>
              <a:t>Instructor Name: Eric Straw</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Providing the Code</a:t>
            </a:r>
          </a:p>
        </p:txBody>
      </p:sp>
      <p:pic>
        <p:nvPicPr>
          <p:cNvPr id="16" name="Picture Placeholder 15">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a:srcRect t="264" b="71567"/>
          <a:stretch/>
        </p:blipFill>
        <p:spPr>
          <a:xfrm>
            <a:off x="258790" y="1440763"/>
            <a:ext cx="11382347" cy="1777527"/>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28228" y="4140631"/>
            <a:ext cx="6221412" cy="1563688"/>
          </a:xfrm>
        </p:spPr>
        <p:txBody>
          <a:bodyPr>
            <a:normAutofit/>
          </a:bodyPr>
          <a:lstStyle/>
          <a:p>
            <a:pPr marL="457200" indent="-457200">
              <a:buFont typeface="+mj-lt"/>
              <a:buAutoNum type="arabicPeriod"/>
            </a:pPr>
            <a:r>
              <a:rPr lang="en-US" dirty="0"/>
              <a:t>Importing the necessary libraries.</a:t>
            </a:r>
          </a:p>
          <a:p>
            <a:pPr marL="457200" indent="-457200">
              <a:buFont typeface="+mj-lt"/>
              <a:buAutoNum type="arabicPeriod"/>
            </a:pPr>
            <a:r>
              <a:rPr lang="en-US" dirty="0"/>
              <a:t>Converting the csv file into a </a:t>
            </a:r>
            <a:r>
              <a:rPr lang="en-US" dirty="0" err="1"/>
              <a:t>dataframe</a:t>
            </a:r>
            <a:r>
              <a:rPr lang="en-US" dirty="0"/>
              <a:t>.</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Tuesday, September 15, 2022</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Part 2, Section C, Number 4 of the Data-Cleaning Plan</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Tree>
    <p:extLst>
      <p:ext uri="{BB962C8B-B14F-4D97-AF65-F5344CB8AC3E}">
        <p14:creationId xmlns:p14="http://schemas.microsoft.com/office/powerpoint/2010/main" val="225343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301481" y="184702"/>
            <a:ext cx="6805901" cy="1562959"/>
          </a:xfrm>
        </p:spPr>
        <p:txBody>
          <a:bodyPr/>
          <a:lstStyle/>
          <a:p>
            <a:r>
              <a:rPr lang="en-US" dirty="0"/>
              <a:t>Providing the Code</a:t>
            </a: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124691" y="1261449"/>
            <a:ext cx="1122218" cy="4734106"/>
          </a:xfrm>
        </p:spPr>
        <p:txBody>
          <a:bodyPr>
            <a:normAutofit/>
          </a:bodyPr>
          <a:lstStyle/>
          <a:p>
            <a:r>
              <a:rPr lang="en-US" sz="1800" dirty="0"/>
              <a:t>Looking at the </a:t>
            </a:r>
            <a:r>
              <a:rPr lang="en-US" sz="1800" dirty="0" err="1"/>
              <a:t>dataframe</a:t>
            </a:r>
            <a:r>
              <a:rPr lang="en-US" sz="1800" dirty="0"/>
              <a:t> to evaluate contents. I quickly realized I needed more information about the specific columns.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Tuesday, September 15, 2022</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Part 2, Section C, Number 4 of the Data-Cleaning Plan</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pic>
        <p:nvPicPr>
          <p:cNvPr id="7" name="Picture 6">
            <a:extLst>
              <a:ext uri="{FF2B5EF4-FFF2-40B4-BE49-F238E27FC236}">
                <a16:creationId xmlns:a16="http://schemas.microsoft.com/office/drawing/2014/main" id="{C2C38BEA-EE7F-A282-D5E3-3454CB62D805}"/>
              </a:ext>
            </a:extLst>
          </p:cNvPr>
          <p:cNvPicPr>
            <a:picLocks noChangeAspect="1"/>
          </p:cNvPicPr>
          <p:nvPr/>
        </p:nvPicPr>
        <p:blipFill rotWithShape="1">
          <a:blip r:embed="rId3"/>
          <a:srcRect l="11591" t="11451" b="5787"/>
          <a:stretch/>
        </p:blipFill>
        <p:spPr>
          <a:xfrm>
            <a:off x="1413164" y="966182"/>
            <a:ext cx="10778836" cy="5465619"/>
          </a:xfrm>
          <a:prstGeom prst="rect">
            <a:avLst/>
          </a:prstGeom>
        </p:spPr>
      </p:pic>
    </p:spTree>
    <p:extLst>
      <p:ext uri="{BB962C8B-B14F-4D97-AF65-F5344CB8AC3E}">
        <p14:creationId xmlns:p14="http://schemas.microsoft.com/office/powerpoint/2010/main" val="3521561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394918" y="196900"/>
            <a:ext cx="3896527" cy="1562959"/>
          </a:xfrm>
        </p:spPr>
        <p:txBody>
          <a:bodyPr/>
          <a:lstStyle/>
          <a:p>
            <a:r>
              <a:rPr lang="en-US" dirty="0"/>
              <a:t>Providing the Code</a:t>
            </a: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4703238" y="358676"/>
            <a:ext cx="6379210" cy="1106442"/>
          </a:xfrm>
        </p:spPr>
        <p:txBody>
          <a:bodyPr>
            <a:normAutofit/>
          </a:bodyPr>
          <a:lstStyle/>
          <a:p>
            <a:r>
              <a:rPr lang="en-US" dirty="0"/>
              <a:t>After listing the columns, I realized there was one marked “Unnamed,” so I got rid of it. I also truncated the information.</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September 15, 2022</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Part 2, Section C, Number 4 of the Data-Cleaning Plan</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pic>
        <p:nvPicPr>
          <p:cNvPr id="3" name="Picture 2">
            <a:extLst>
              <a:ext uri="{FF2B5EF4-FFF2-40B4-BE49-F238E27FC236}">
                <a16:creationId xmlns:a16="http://schemas.microsoft.com/office/drawing/2014/main" id="{801FD6AE-E2C0-8904-3A61-A90F93F4AECE}"/>
              </a:ext>
            </a:extLst>
          </p:cNvPr>
          <p:cNvPicPr>
            <a:picLocks noChangeAspect="1"/>
          </p:cNvPicPr>
          <p:nvPr/>
        </p:nvPicPr>
        <p:blipFill rotWithShape="1">
          <a:blip r:embed="rId3"/>
          <a:srcRect l="11420" t="17116" b="6416"/>
          <a:stretch/>
        </p:blipFill>
        <p:spPr>
          <a:xfrm>
            <a:off x="696191" y="1449342"/>
            <a:ext cx="10799618" cy="5049982"/>
          </a:xfrm>
          <a:prstGeom prst="rect">
            <a:avLst/>
          </a:prstGeom>
        </p:spPr>
      </p:pic>
    </p:spTree>
    <p:extLst>
      <p:ext uri="{BB962C8B-B14F-4D97-AF65-F5344CB8AC3E}">
        <p14:creationId xmlns:p14="http://schemas.microsoft.com/office/powerpoint/2010/main" val="3748950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 name="Group 2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5" name="Freeform: Shape 2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Oval 2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0" name="Rectangle 2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4" y="549275"/>
            <a:ext cx="6373812" cy="984885"/>
          </a:xfrm>
        </p:spPr>
        <p:txBody>
          <a:bodyPr vert="horz" wrap="square" lIns="0" tIns="0" rIns="0" bIns="0" rtlCol="0" anchor="ctr" anchorCtr="0">
            <a:normAutofit/>
          </a:bodyPr>
          <a:lstStyle/>
          <a:p>
            <a:pPr>
              <a:lnSpc>
                <a:spcPct val="100000"/>
              </a:lnSpc>
            </a:pPr>
            <a:r>
              <a:rPr lang="en-US" dirty="0"/>
              <a:t>Providing the Code</a:t>
            </a: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7140575" y="549275"/>
            <a:ext cx="4498976" cy="984885"/>
          </a:xfrm>
        </p:spPr>
        <p:txBody>
          <a:bodyPr vert="horz" wrap="square" lIns="0" tIns="0" rIns="0" bIns="0" rtlCol="0" anchor="ctr">
            <a:normAutofit/>
          </a:bodyPr>
          <a:lstStyle/>
          <a:p>
            <a:pPr algn="r">
              <a:lnSpc>
                <a:spcPct val="90000"/>
              </a:lnSpc>
            </a:pPr>
            <a:r>
              <a:rPr lang="en-US" sz="2200" dirty="0"/>
              <a:t>I renamed the “item” columns for clarity, based on the data notes provided.</a:t>
            </a:r>
          </a:p>
        </p:txBody>
      </p:sp>
      <p:sp>
        <p:nvSpPr>
          <p:cNvPr id="32" name="Rectangle 31">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E5F2AD0-F1D8-1265-690B-0314157E1837}"/>
              </a:ext>
            </a:extLst>
          </p:cNvPr>
          <p:cNvPicPr>
            <a:picLocks noChangeAspect="1"/>
          </p:cNvPicPr>
          <p:nvPr/>
        </p:nvPicPr>
        <p:blipFill rotWithShape="1">
          <a:blip r:embed="rId3"/>
          <a:srcRect l="11676" t="33164" b="20734"/>
          <a:stretch/>
        </p:blipFill>
        <p:spPr>
          <a:xfrm>
            <a:off x="0" y="2469901"/>
            <a:ext cx="12192000" cy="3452357"/>
          </a:xfrm>
          <a:custGeom>
            <a:avLst/>
            <a:gdLst/>
            <a:ahLst/>
            <a:cxnLst/>
            <a:rect l="l" t="t" r="r" b="b"/>
            <a:pathLst>
              <a:path w="12192000" h="4225290">
                <a:moveTo>
                  <a:pt x="0" y="0"/>
                </a:moveTo>
                <a:lnTo>
                  <a:pt x="12192000" y="0"/>
                </a:lnTo>
                <a:lnTo>
                  <a:pt x="12192000" y="4225290"/>
                </a:lnTo>
                <a:lnTo>
                  <a:pt x="0" y="4225290"/>
                </a:lnTo>
                <a:close/>
              </a:path>
            </a:pathLst>
          </a:custGeom>
        </p:spPr>
      </p:pic>
      <p:sp>
        <p:nvSpPr>
          <p:cNvPr id="34" name="Rectangle 33">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September 15, 2022</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Part 2, Section C, Number 4 of the Data-Cleaning Plan</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a:solidFill>
                <a:schemeClr val="tx1">
                  <a:alpha val="80000"/>
                </a:schemeClr>
              </a:solidFill>
            </a:endParaRPr>
          </a:p>
        </p:txBody>
      </p:sp>
    </p:spTree>
    <p:extLst>
      <p:ext uri="{BB962C8B-B14F-4D97-AF65-F5344CB8AC3E}">
        <p14:creationId xmlns:p14="http://schemas.microsoft.com/office/powerpoint/2010/main" val="1898207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9" name="Freeform: Shape 1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Freeform: Shape 2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4" name="Rectangle 2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549275"/>
            <a:ext cx="5101792" cy="1562959"/>
          </a:xfrm>
        </p:spPr>
        <p:txBody>
          <a:bodyPr vert="horz" wrap="square" lIns="0" tIns="0" rIns="0" bIns="0" rtlCol="0" anchor="t" anchorCtr="0">
            <a:normAutofit/>
          </a:bodyPr>
          <a:lstStyle/>
          <a:p>
            <a:pPr>
              <a:lnSpc>
                <a:spcPct val="100000"/>
              </a:lnSpc>
            </a:pPr>
            <a:r>
              <a:rPr lang="en-US" kern="1200" dirty="0">
                <a:solidFill>
                  <a:schemeClr val="tx1"/>
                </a:solidFill>
                <a:latin typeface="+mj-lt"/>
                <a:ea typeface="+mj-ea"/>
                <a:cs typeface="+mj-cs"/>
              </a:rPr>
              <a:t>Providing the Code</a:t>
            </a:r>
          </a:p>
        </p:txBody>
      </p:sp>
      <p:sp>
        <p:nvSpPr>
          <p:cNvPr id="26" name="Freeform: Shape 25">
            <a:extLst>
              <a:ext uri="{FF2B5EF4-FFF2-40B4-BE49-F238E27FC236}">
                <a16:creationId xmlns:a16="http://schemas.microsoft.com/office/drawing/2014/main" id="{DE950493-A53F-4D4C-9157-A238C4B2A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6096000" y="601718"/>
            <a:ext cx="5545137" cy="1562959"/>
          </a:xfrm>
        </p:spPr>
        <p:txBody>
          <a:bodyPr vert="horz" wrap="square" lIns="0" tIns="0" rIns="0" bIns="0" rtlCol="0" anchor="t">
            <a:normAutofit/>
          </a:bodyPr>
          <a:lstStyle/>
          <a:p>
            <a:pPr algn="r"/>
            <a:r>
              <a:rPr lang="en-US" sz="1800" dirty="0"/>
              <a:t>I removed columns that did not contribute to the analysis. I also went back and renamed the </a:t>
            </a:r>
            <a:r>
              <a:rPr lang="en-US" sz="1800" dirty="0" err="1"/>
              <a:t>dataframe</a:t>
            </a:r>
            <a:r>
              <a:rPr lang="en-US" sz="1800" dirty="0"/>
              <a:t> I’d created with the renaming for clarity.</a:t>
            </a:r>
          </a:p>
        </p:txBody>
      </p:sp>
      <p:pic>
        <p:nvPicPr>
          <p:cNvPr id="7" name="Picture 6">
            <a:extLst>
              <a:ext uri="{FF2B5EF4-FFF2-40B4-BE49-F238E27FC236}">
                <a16:creationId xmlns:a16="http://schemas.microsoft.com/office/drawing/2014/main" id="{2D6FC314-72C8-3D12-5C4C-90AFB6ABCE0B}"/>
              </a:ext>
            </a:extLst>
          </p:cNvPr>
          <p:cNvPicPr>
            <a:picLocks noChangeAspect="1"/>
          </p:cNvPicPr>
          <p:nvPr/>
        </p:nvPicPr>
        <p:blipFill rotWithShape="1">
          <a:blip r:embed="rId3"/>
          <a:srcRect l="12052" t="44642" r="-142" b="12414"/>
          <a:stretch/>
        </p:blipFill>
        <p:spPr>
          <a:xfrm>
            <a:off x="0" y="3045238"/>
            <a:ext cx="12192000" cy="3224498"/>
          </a:xfrm>
          <a:custGeom>
            <a:avLst/>
            <a:gdLst/>
            <a:ahLst/>
            <a:cxnLst/>
            <a:rect l="l" t="t" r="r" b="b"/>
            <a:pathLst>
              <a:path w="12192000" h="4196491">
                <a:moveTo>
                  <a:pt x="0" y="0"/>
                </a:moveTo>
                <a:lnTo>
                  <a:pt x="12192000" y="0"/>
                </a:lnTo>
                <a:lnTo>
                  <a:pt x="12192000" y="4196491"/>
                </a:lnTo>
                <a:lnTo>
                  <a:pt x="0" y="4196491"/>
                </a:lnTo>
                <a:close/>
              </a:path>
            </a:pathLst>
          </a:custGeom>
        </p:spPr>
      </p:pic>
      <p:grpSp>
        <p:nvGrpSpPr>
          <p:cNvPr id="28" name="Group 27">
            <a:extLst>
              <a:ext uri="{FF2B5EF4-FFF2-40B4-BE49-F238E27FC236}">
                <a16:creationId xmlns:a16="http://schemas.microsoft.com/office/drawing/2014/main" id="{FF1EAF9B-8869-450E-98BF-FD6EA6564B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6428" y="1748729"/>
            <a:ext cx="1262947" cy="1335600"/>
            <a:chOff x="2678417" y="2427951"/>
            <a:chExt cx="1262947" cy="1335600"/>
          </a:xfrm>
        </p:grpSpPr>
        <p:sp>
          <p:nvSpPr>
            <p:cNvPr id="29" name="Freeform: Shape 28">
              <a:extLst>
                <a:ext uri="{FF2B5EF4-FFF2-40B4-BE49-F238E27FC236}">
                  <a16:creationId xmlns:a16="http://schemas.microsoft.com/office/drawing/2014/main" id="{8111FAA4-0B90-446B-9555-B7A9CB2C91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A88E536E-9DE6-4085-9258-450A10AD09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2" name="Rectangle 31">
            <a:extLst>
              <a:ext uri="{FF2B5EF4-FFF2-40B4-BE49-F238E27FC236}">
                <a16:creationId xmlns:a16="http://schemas.microsoft.com/office/drawing/2014/main" id="{D20AE261-8977-4583-A036-88CC1CE1A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September 15, 2022</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Part 2, Section C, Number 4 of the Data-Cleaning Plan</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14</a:t>
            </a:fld>
            <a:endParaRPr lang="en-US">
              <a:solidFill>
                <a:schemeClr val="tx1">
                  <a:alpha val="80000"/>
                </a:schemeClr>
              </a:solidFill>
            </a:endParaRPr>
          </a:p>
        </p:txBody>
      </p:sp>
    </p:spTree>
    <p:extLst>
      <p:ext uri="{BB962C8B-B14F-4D97-AF65-F5344CB8AC3E}">
        <p14:creationId xmlns:p14="http://schemas.microsoft.com/office/powerpoint/2010/main" val="1719230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6"/>
            <a:ext cx="3565524" cy="1236796"/>
          </a:xfrm>
        </p:spPr>
        <p:txBody>
          <a:bodyPr/>
          <a:lstStyle/>
          <a:p>
            <a:r>
              <a:rPr lang="en-US" sz="4000" dirty="0"/>
              <a:t>Agenda: Data Cleaning</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031675"/>
            <a:ext cx="3565525" cy="3415519"/>
          </a:xfrm>
        </p:spPr>
        <p:txBody>
          <a:bodyPr/>
          <a:lstStyle/>
          <a:p>
            <a:r>
              <a:rPr lang="en-US" sz="1600" dirty="0"/>
              <a:t>Document findings and anomalies</a:t>
            </a:r>
          </a:p>
          <a:p>
            <a:r>
              <a:rPr lang="en-US" sz="1600" dirty="0"/>
              <a:t>Justify mitigation methods</a:t>
            </a:r>
          </a:p>
          <a:p>
            <a:r>
              <a:rPr lang="en-US" sz="1600" dirty="0"/>
              <a:t>Summarize outcome of all data-cleaning steps</a:t>
            </a:r>
          </a:p>
          <a:p>
            <a:r>
              <a:rPr lang="en-US" sz="1600" dirty="0"/>
              <a:t>Offer code used to mitigate any extraneous data</a:t>
            </a:r>
          </a:p>
          <a:p>
            <a:r>
              <a:rPr lang="en-US" sz="1600" dirty="0"/>
              <a:t>Prove data cleaning proficiency by providing cleaned data set</a:t>
            </a:r>
          </a:p>
          <a:p>
            <a:r>
              <a:rPr lang="en-US" sz="1600" dirty="0"/>
              <a:t>Gather any limitations of the process</a:t>
            </a:r>
          </a:p>
          <a:p>
            <a:endParaRPr lang="en-US" sz="1600"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dirty="0"/>
              <a:t>Tuesday, September 15, 2022</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dirty="0"/>
              <a:t>Part 3, Section D of Data Cleaning</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Tree>
    <p:extLst>
      <p:ext uri="{BB962C8B-B14F-4D97-AF65-F5344CB8AC3E}">
        <p14:creationId xmlns:p14="http://schemas.microsoft.com/office/powerpoint/2010/main" val="127391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7" name="Freeform: Shape 2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Shape 2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2" name="Rectangle 3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sz="4800" kern="1200" dirty="0">
                <a:solidFill>
                  <a:schemeClr val="tx1"/>
                </a:solidFill>
                <a:latin typeface="+mj-lt"/>
                <a:ea typeface="+mj-ea"/>
                <a:cs typeface="+mj-cs"/>
              </a:rPr>
              <a:t>Data Cleaning</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2678400"/>
            <a:ext cx="3565525" cy="3414425"/>
          </a:xfrm>
        </p:spPr>
        <p:txBody>
          <a:bodyPr vert="horz" wrap="square" lIns="0" tIns="0" rIns="0" bIns="0" rtlCol="0" anchor="t">
            <a:normAutofit/>
          </a:bodyPr>
          <a:lstStyle/>
          <a:p>
            <a:pPr>
              <a:buFont typeface="Arial" panose="020B0604020202020204" pitchFamily="34" charset="0"/>
              <a:buChar char="•"/>
            </a:pPr>
            <a:r>
              <a:rPr lang="en-US" sz="1600" dirty="0"/>
              <a:t>First, I found the overall ratio for Churn</a:t>
            </a:r>
          </a:p>
          <a:p>
            <a:pPr>
              <a:buFont typeface="Arial" panose="020B0604020202020204" pitchFamily="34" charset="0"/>
              <a:buChar char="•"/>
            </a:pPr>
            <a:r>
              <a:rPr lang="en-US" sz="1600" dirty="0"/>
              <a:t>The No/Yes percentage was 73% to 26%. </a:t>
            </a:r>
          </a:p>
          <a:p>
            <a:pPr>
              <a:buFont typeface="Arial" panose="020B0604020202020204" pitchFamily="34" charset="0"/>
              <a:buChar char="•"/>
            </a:pPr>
            <a:r>
              <a:rPr lang="en-US" sz="1600" dirty="0"/>
              <a:t>I would later compare this percentage to each significant component to ascertain if this rate was contributed to based on those components.</a:t>
            </a:r>
          </a:p>
          <a:p>
            <a:pPr>
              <a:buFont typeface="Arial" panose="020B0604020202020204" pitchFamily="34" charset="0"/>
              <a:buChar char="•"/>
            </a:pPr>
            <a:endParaRPr lang="en-US" sz="1600" dirty="0"/>
          </a:p>
        </p:txBody>
      </p:sp>
      <p:pic>
        <p:nvPicPr>
          <p:cNvPr id="3" name="Picture 2">
            <a:extLst>
              <a:ext uri="{FF2B5EF4-FFF2-40B4-BE49-F238E27FC236}">
                <a16:creationId xmlns:a16="http://schemas.microsoft.com/office/drawing/2014/main" id="{82FC21C8-B20E-7310-F0C2-F432EE0CDD99}"/>
              </a:ext>
            </a:extLst>
          </p:cNvPr>
          <p:cNvPicPr>
            <a:picLocks noChangeAspect="1"/>
          </p:cNvPicPr>
          <p:nvPr/>
        </p:nvPicPr>
        <p:blipFill rotWithShape="1">
          <a:blip r:embed="rId2"/>
          <a:srcRect l="13377" r="31372" b="-2"/>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34" name="Group 33">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35"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9" name="Oval 38">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September 15, 2022</a:t>
            </a: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Part 3, Section D, Number 1-7: Data-Cleaning </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Tree>
    <p:extLst>
      <p:ext uri="{BB962C8B-B14F-4D97-AF65-F5344CB8AC3E}">
        <p14:creationId xmlns:p14="http://schemas.microsoft.com/office/powerpoint/2010/main" val="395518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306134" y="298873"/>
            <a:ext cx="2547851" cy="1253041"/>
          </a:xfrm>
        </p:spPr>
        <p:txBody>
          <a:bodyPr/>
          <a:lstStyle/>
          <a:p>
            <a:r>
              <a:rPr lang="en-US" sz="4000" dirty="0"/>
              <a:t>Identifying Missing Values</a:t>
            </a:r>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06133" y="4617798"/>
            <a:ext cx="2194639" cy="638175"/>
          </a:xfrm>
        </p:spPr>
        <p:txBody>
          <a:bodyPr/>
          <a:lstStyle/>
          <a:p>
            <a:r>
              <a:rPr lang="en-US" dirty="0"/>
              <a:t>Organize columns by data type!</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06134" y="4252038"/>
            <a:ext cx="1711325" cy="365760"/>
          </a:xfrm>
        </p:spPr>
        <p:txBody>
          <a:bodyPr/>
          <a:lstStyle/>
          <a:p>
            <a:r>
              <a:rPr lang="en-US" dirty="0"/>
              <a:t>Step 2</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dirty="0"/>
              <a:t>Tuesday, September 15, 2022</a:t>
            </a:r>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pPr>
              <a:spcAft>
                <a:spcPts val="600"/>
              </a:spcAft>
            </a:pPr>
            <a:r>
              <a:rPr lang="en-US" kern="1200" dirty="0">
                <a:solidFill>
                  <a:schemeClr val="tx1">
                    <a:alpha val="80000"/>
                  </a:schemeClr>
                </a:solidFill>
                <a:latin typeface="+mn-lt"/>
                <a:ea typeface="+mn-ea"/>
                <a:cs typeface="+mn-cs"/>
              </a:rPr>
              <a:t>Part 3, Section D, Number 1-7: Data-Cleaning </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306134" y="2314533"/>
            <a:ext cx="1711325" cy="365760"/>
          </a:xfrm>
        </p:spPr>
        <p:txBody>
          <a:bodyPr/>
          <a:lstStyle/>
          <a:p>
            <a:r>
              <a:rPr lang="en-US" dirty="0"/>
              <a:t>Step 1</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306133" y="2680293"/>
            <a:ext cx="2194640" cy="638175"/>
          </a:xfrm>
          <a:solidFill>
            <a:schemeClr val="bg2">
              <a:alpha val="0"/>
            </a:schemeClr>
          </a:solidFill>
        </p:spPr>
        <p:txBody>
          <a:bodyPr/>
          <a:lstStyle/>
          <a:p>
            <a:r>
              <a:rPr lang="en-US" dirty="0"/>
              <a:t>First, I had to confirm data types across columns using </a:t>
            </a:r>
            <a:r>
              <a:rPr lang="en-US" dirty="0" err="1"/>
              <a:t>churn_notes.dtypes</a:t>
            </a:r>
            <a:endParaRPr lang="en-US" dirty="0"/>
          </a:p>
        </p:txBody>
      </p:sp>
      <p:pic>
        <p:nvPicPr>
          <p:cNvPr id="3" name="Picture 2">
            <a:extLst>
              <a:ext uri="{FF2B5EF4-FFF2-40B4-BE49-F238E27FC236}">
                <a16:creationId xmlns:a16="http://schemas.microsoft.com/office/drawing/2014/main" id="{55A3DB4A-EC0C-2860-C0E3-0E0AED6D0714}"/>
              </a:ext>
            </a:extLst>
          </p:cNvPr>
          <p:cNvPicPr>
            <a:picLocks noChangeAspect="1"/>
          </p:cNvPicPr>
          <p:nvPr/>
        </p:nvPicPr>
        <p:blipFill rotWithShape="1">
          <a:blip r:embed="rId3"/>
          <a:srcRect l="13059" t="12879" b="10303"/>
          <a:stretch/>
        </p:blipFill>
        <p:spPr>
          <a:xfrm>
            <a:off x="3008565" y="196900"/>
            <a:ext cx="9114157" cy="4962232"/>
          </a:xfrm>
          <a:prstGeom prst="rect">
            <a:avLst/>
          </a:prstGeom>
        </p:spPr>
      </p:pic>
      <p:pic>
        <p:nvPicPr>
          <p:cNvPr id="12" name="Picture 11">
            <a:extLst>
              <a:ext uri="{FF2B5EF4-FFF2-40B4-BE49-F238E27FC236}">
                <a16:creationId xmlns:a16="http://schemas.microsoft.com/office/drawing/2014/main" id="{C2AF5A98-4E34-7020-7D5E-6237143C110A}"/>
              </a:ext>
            </a:extLst>
          </p:cNvPr>
          <p:cNvPicPr>
            <a:picLocks noChangeAspect="1"/>
          </p:cNvPicPr>
          <p:nvPr/>
        </p:nvPicPr>
        <p:blipFill rotWithShape="1">
          <a:blip r:embed="rId4"/>
          <a:srcRect l="13059" t="47470" b="31686"/>
          <a:stretch/>
        </p:blipFill>
        <p:spPr>
          <a:xfrm>
            <a:off x="3008564" y="5063897"/>
            <a:ext cx="9114157" cy="1346474"/>
          </a:xfrm>
          <a:prstGeom prst="rect">
            <a:avLst/>
          </a:prstGeom>
        </p:spPr>
      </p:pic>
    </p:spTree>
    <p:extLst>
      <p:ext uri="{BB962C8B-B14F-4D97-AF65-F5344CB8AC3E}">
        <p14:creationId xmlns:p14="http://schemas.microsoft.com/office/powerpoint/2010/main" val="2979876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dirty="0"/>
              <a:t>Identifying Missing Values</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dirty="0"/>
              <a:t>Tuesday, September 15, 2022</a:t>
            </a:r>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pPr>
              <a:spcAft>
                <a:spcPts val="600"/>
              </a:spcAft>
            </a:pPr>
            <a:r>
              <a:rPr lang="en-US" kern="1200" dirty="0">
                <a:solidFill>
                  <a:schemeClr val="tx1">
                    <a:alpha val="80000"/>
                  </a:schemeClr>
                </a:solidFill>
                <a:latin typeface="+mn-lt"/>
                <a:ea typeface="+mn-ea"/>
                <a:cs typeface="+mn-cs"/>
              </a:rPr>
              <a:t>Part 3, Section D, Number 1-7: Data-Cleaning </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372568" y="2425065"/>
            <a:ext cx="1711325" cy="365760"/>
          </a:xfrm>
        </p:spPr>
        <p:txBody>
          <a:bodyPr/>
          <a:lstStyle/>
          <a:p>
            <a:r>
              <a:rPr lang="en-US" dirty="0"/>
              <a:t>Step 3</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372320" y="2790825"/>
            <a:ext cx="2282389" cy="1142078"/>
          </a:xfrm>
        </p:spPr>
        <p:txBody>
          <a:bodyPr/>
          <a:lstStyle/>
          <a:p>
            <a:r>
              <a:rPr lang="en-US" dirty="0"/>
              <a:t>First, I looked at all of the null values in the entire </a:t>
            </a:r>
            <a:r>
              <a:rPr lang="en-US" dirty="0" err="1"/>
              <a:t>dataframe</a:t>
            </a:r>
            <a:r>
              <a:rPr lang="en-US" dirty="0"/>
              <a:t>, then I broke it down into which rows had null values.</a:t>
            </a:r>
          </a:p>
        </p:txBody>
      </p:sp>
      <p:pic>
        <p:nvPicPr>
          <p:cNvPr id="3" name="Picture 2">
            <a:extLst>
              <a:ext uri="{FF2B5EF4-FFF2-40B4-BE49-F238E27FC236}">
                <a16:creationId xmlns:a16="http://schemas.microsoft.com/office/drawing/2014/main" id="{73E91DE4-9437-321E-C648-991B84F8DE5F}"/>
              </a:ext>
            </a:extLst>
          </p:cNvPr>
          <p:cNvPicPr>
            <a:picLocks noChangeAspect="1"/>
          </p:cNvPicPr>
          <p:nvPr/>
        </p:nvPicPr>
        <p:blipFill rotWithShape="1">
          <a:blip r:embed="rId3"/>
          <a:srcRect l="12734"/>
          <a:stretch/>
        </p:blipFill>
        <p:spPr>
          <a:xfrm>
            <a:off x="3435409" y="1216407"/>
            <a:ext cx="7205870" cy="5088154"/>
          </a:xfrm>
          <a:prstGeom prst="rect">
            <a:avLst/>
          </a:prstGeom>
        </p:spPr>
      </p:pic>
    </p:spTree>
    <p:extLst>
      <p:ext uri="{BB962C8B-B14F-4D97-AF65-F5344CB8AC3E}">
        <p14:creationId xmlns:p14="http://schemas.microsoft.com/office/powerpoint/2010/main" val="2585995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48" name="Freeform: Shape 2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2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Oval 3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52" name="Freeform: Shape 3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3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Oval 3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3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6" name="Rectangle 3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41">
            <a:extLst>
              <a:ext uri="{FF2B5EF4-FFF2-40B4-BE49-F238E27FC236}">
                <a16:creationId xmlns:a16="http://schemas.microsoft.com/office/drawing/2014/main" id="{CF03DCF1-A2E9-4508-9109-04925CE1A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16388" y="287518"/>
            <a:ext cx="1335600" cy="1262947"/>
            <a:chOff x="7735641" y="2106638"/>
            <a:chExt cx="1335600" cy="1262947"/>
          </a:xfrm>
        </p:grpSpPr>
        <p:sp>
          <p:nvSpPr>
            <p:cNvPr id="58" name="Freeform: Shape 42">
              <a:extLst>
                <a:ext uri="{FF2B5EF4-FFF2-40B4-BE49-F238E27FC236}">
                  <a16:creationId xmlns:a16="http://schemas.microsoft.com/office/drawing/2014/main" id="{71053FCC-4A78-4796-B809-1564F77348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735641" y="210663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43">
              <a:extLst>
                <a:ext uri="{FF2B5EF4-FFF2-40B4-BE49-F238E27FC236}">
                  <a16:creationId xmlns:a16="http://schemas.microsoft.com/office/drawing/2014/main" id="{CDA5B55E-E932-4F94-9EE3-99602920E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261241" y="2453712"/>
              <a:ext cx="540000" cy="108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173663" y="1388016"/>
            <a:ext cx="2613838" cy="661929"/>
          </a:xfrm>
        </p:spPr>
        <p:txBody>
          <a:bodyPr vert="horz" wrap="square" lIns="0" tIns="0" rIns="0" bIns="0" rtlCol="0" anchor="b" anchorCtr="0">
            <a:noAutofit/>
          </a:bodyPr>
          <a:lstStyle/>
          <a:p>
            <a:pPr>
              <a:lnSpc>
                <a:spcPct val="100000"/>
              </a:lnSpc>
            </a:pPr>
            <a:r>
              <a:rPr lang="en-US" sz="3600" dirty="0"/>
              <a:t>Adjusting Missing Values</a:t>
            </a:r>
            <a:endParaRPr lang="en-US" sz="3600" kern="1200" dirty="0">
              <a:solidFill>
                <a:schemeClr val="tx1"/>
              </a:solidFill>
            </a:endParaRPr>
          </a:p>
        </p:txBody>
      </p:sp>
      <p:sp>
        <p:nvSpPr>
          <p:cNvPr id="60" name="Rectangle 4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173663" y="2311682"/>
            <a:ext cx="1987139" cy="3852731"/>
          </a:xfrm>
        </p:spPr>
        <p:txBody>
          <a:bodyPr vert="horz" wrap="square" lIns="0" tIns="0" rIns="0" bIns="0" rtlCol="0">
            <a:normAutofit/>
          </a:bodyPr>
          <a:lstStyle/>
          <a:p>
            <a:pPr marL="0" marR="0" indent="0">
              <a:lnSpc>
                <a:spcPct val="90000"/>
              </a:lnSpc>
            </a:pPr>
            <a:r>
              <a:rPr lang="en-US" sz="2000" kern="1200" dirty="0">
                <a:effectLst/>
                <a:latin typeface="+mn-lt"/>
                <a:ea typeface="+mn-ea"/>
                <a:cs typeface="+mn-cs"/>
              </a:rPr>
              <a:t>I needed to get a closer look at which columns had the most null values so I could determine if they were strictly necessary for my evaluation.</a:t>
            </a:r>
          </a:p>
          <a:p>
            <a:pPr marL="0" marR="0" indent="0">
              <a:lnSpc>
                <a:spcPct val="90000"/>
              </a:lnSpc>
            </a:pPr>
            <a:r>
              <a:rPr lang="en-US" sz="2000" dirty="0"/>
              <a:t>First, I looked at the overall columns with nulls.</a:t>
            </a:r>
            <a:endParaRPr lang="en-US" sz="2000" kern="1200" dirty="0">
              <a:effectLst/>
              <a:latin typeface="+mn-lt"/>
              <a:ea typeface="+mn-ea"/>
              <a:cs typeface="+mn-cs"/>
            </a:endParaRPr>
          </a:p>
        </p:txBody>
      </p:sp>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September 15, 2022</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Part 3, Section D, Number 1-7: Data-Cleaning </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19</a:t>
            </a:fld>
            <a:endParaRPr lang="en-US">
              <a:solidFill>
                <a:schemeClr val="tx1">
                  <a:alpha val="80000"/>
                </a:schemeClr>
              </a:solidFill>
            </a:endParaRPr>
          </a:p>
        </p:txBody>
      </p:sp>
      <p:pic>
        <p:nvPicPr>
          <p:cNvPr id="3" name="Picture 2">
            <a:extLst>
              <a:ext uri="{FF2B5EF4-FFF2-40B4-BE49-F238E27FC236}">
                <a16:creationId xmlns:a16="http://schemas.microsoft.com/office/drawing/2014/main" id="{466AB0CC-56C4-314F-0311-00A4817E6EF2}"/>
              </a:ext>
            </a:extLst>
          </p:cNvPr>
          <p:cNvPicPr>
            <a:picLocks noChangeAspect="1"/>
          </p:cNvPicPr>
          <p:nvPr/>
        </p:nvPicPr>
        <p:blipFill rotWithShape="1">
          <a:blip r:embed="rId2"/>
          <a:srcRect l="13025" t="17491" b="4155"/>
          <a:stretch/>
        </p:blipFill>
        <p:spPr>
          <a:xfrm>
            <a:off x="3273294" y="1938996"/>
            <a:ext cx="8918706" cy="4950872"/>
          </a:xfrm>
          <a:prstGeom prst="rect">
            <a:avLst/>
          </a:prstGeom>
        </p:spPr>
      </p:pic>
      <p:pic>
        <p:nvPicPr>
          <p:cNvPr id="9" name="Picture 8">
            <a:extLst>
              <a:ext uri="{FF2B5EF4-FFF2-40B4-BE49-F238E27FC236}">
                <a16:creationId xmlns:a16="http://schemas.microsoft.com/office/drawing/2014/main" id="{C74D5A78-8240-BD70-BC92-2B31570D5A21}"/>
              </a:ext>
            </a:extLst>
          </p:cNvPr>
          <p:cNvPicPr>
            <a:picLocks noChangeAspect="1"/>
          </p:cNvPicPr>
          <p:nvPr/>
        </p:nvPicPr>
        <p:blipFill rotWithShape="1">
          <a:blip r:embed="rId3"/>
          <a:srcRect l="12933" t="35522" b="29531"/>
          <a:stretch/>
        </p:blipFill>
        <p:spPr>
          <a:xfrm>
            <a:off x="3273294" y="0"/>
            <a:ext cx="8930886" cy="1941719"/>
          </a:xfrm>
          <a:prstGeom prst="rect">
            <a:avLst/>
          </a:prstGeom>
        </p:spPr>
      </p:pic>
    </p:spTree>
    <p:extLst>
      <p:ext uri="{BB962C8B-B14F-4D97-AF65-F5344CB8AC3E}">
        <p14:creationId xmlns:p14="http://schemas.microsoft.com/office/powerpoint/2010/main" val="3621747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Research Question</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Part 1, Section A: Research Question</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a:bodyPr>
          <a:lstStyle/>
          <a:p>
            <a:r>
              <a:rPr lang="en-US" dirty="0"/>
              <a:t>Can the communications company in question predict which customers are most likely to add to the churn rate?</a:t>
            </a:r>
          </a:p>
          <a:p>
            <a:r>
              <a:rPr lang="en-US" dirty="0"/>
              <a:t>If so, is there a significant statistical feature that contributes to the existing churn?</a:t>
            </a:r>
          </a:p>
        </p:txBody>
      </p:sp>
      <p:sp>
        <p:nvSpPr>
          <p:cNvPr id="2" name="Date Placeholder 12">
            <a:extLst>
              <a:ext uri="{FF2B5EF4-FFF2-40B4-BE49-F238E27FC236}">
                <a16:creationId xmlns:a16="http://schemas.microsoft.com/office/drawing/2014/main" id="{4A111DD1-297C-ECD6-DB2B-357689769B4A}"/>
              </a:ext>
            </a:extLst>
          </p:cNvPr>
          <p:cNvSpPr txBox="1">
            <a:spLocks/>
          </p:cNvSpPr>
          <p:nvPr/>
        </p:nvSpPr>
        <p:spPr>
          <a:xfrm>
            <a:off x="550863" y="650721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Tuesday, September 15, 2022</a:t>
            </a:r>
          </a:p>
        </p:txBody>
      </p:sp>
    </p:spTree>
    <p:extLst>
      <p:ext uri="{BB962C8B-B14F-4D97-AF65-F5344CB8AC3E}">
        <p14:creationId xmlns:p14="http://schemas.microsoft.com/office/powerpoint/2010/main" val="2158886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5" name="Freeform: Shape 4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4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Freeform: Shape 4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0" name="Rectangle 4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5524" cy="1997855"/>
          </a:xfrm>
        </p:spPr>
        <p:txBody>
          <a:bodyPr vert="horz" wrap="square" lIns="0" tIns="0" rIns="0" bIns="0" rtlCol="0" anchor="b" anchorCtr="0">
            <a:noAutofit/>
          </a:bodyPr>
          <a:lstStyle/>
          <a:p>
            <a:pPr>
              <a:lnSpc>
                <a:spcPct val="100000"/>
              </a:lnSpc>
            </a:pPr>
            <a:r>
              <a:rPr lang="en-US" dirty="0"/>
              <a:t>Identifying Null Values</a:t>
            </a:r>
            <a:endParaRPr lang="en-US" sz="2800" kern="1200" dirty="0">
              <a:solidFill>
                <a:schemeClr val="tx1"/>
              </a:solidFill>
              <a:latin typeface="+mj-lt"/>
              <a:ea typeface="+mj-ea"/>
              <a:cs typeface="+mj-cs"/>
            </a:endParaRP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2678400"/>
            <a:ext cx="3565525" cy="3414425"/>
          </a:xfrm>
        </p:spPr>
        <p:txBody>
          <a:bodyPr vert="horz" wrap="square" lIns="0" tIns="0" rIns="0" bIns="0" rtlCol="0" anchor="t">
            <a:normAutofit/>
          </a:bodyPr>
          <a:lstStyle/>
          <a:p>
            <a:pPr marL="0" marR="0" indent="0">
              <a:lnSpc>
                <a:spcPct val="90000"/>
              </a:lnSpc>
            </a:pPr>
            <a:r>
              <a:rPr lang="en-US" sz="1600" kern="1200" dirty="0">
                <a:effectLst/>
                <a:latin typeface="+mn-lt"/>
                <a:ea typeface="+mn-ea"/>
                <a:cs typeface="+mn-cs"/>
              </a:rPr>
              <a:t>Second, I took a closer look at the number of values in each colum</a:t>
            </a:r>
            <a:r>
              <a:rPr lang="en-US" sz="1600" dirty="0"/>
              <a:t>n overall.</a:t>
            </a:r>
          </a:p>
          <a:p>
            <a:pPr marL="0" marR="0" indent="0">
              <a:lnSpc>
                <a:spcPct val="90000"/>
              </a:lnSpc>
            </a:pPr>
            <a:r>
              <a:rPr lang="en-US" sz="1600" kern="1200" dirty="0">
                <a:effectLst/>
                <a:latin typeface="+mn-lt"/>
                <a:ea typeface="+mn-ea"/>
                <a:cs typeface="+mn-cs"/>
              </a:rPr>
              <a:t>I paid particularly close attention </a:t>
            </a:r>
            <a:r>
              <a:rPr lang="en-US" sz="1600" dirty="0"/>
              <a:t>to the columns that had numeric data, as opposed to categorical data, since those were the ones that made the most sense for my analysis.</a:t>
            </a:r>
            <a:endParaRPr lang="en-US" sz="1600" kern="1200" dirty="0">
              <a:effectLst/>
              <a:latin typeface="+mn-lt"/>
              <a:ea typeface="+mn-ea"/>
              <a:cs typeface="+mn-cs"/>
            </a:endParaRPr>
          </a:p>
          <a:p>
            <a:pPr marL="0" indent="0"/>
            <a:endParaRPr lang="en-US" sz="1600" dirty="0"/>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September 15, 2022</a:t>
            </a:r>
          </a:p>
        </p:txBody>
      </p:sp>
      <p:sp>
        <p:nvSpPr>
          <p:cNvPr id="52" name="Rectangle 51">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17603"/>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Part 3, Section D, Number 1-7: Data-Cleaning </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20</a:t>
            </a:fld>
            <a:endParaRPr lang="en-US">
              <a:solidFill>
                <a:schemeClr val="tx1">
                  <a:alpha val="80000"/>
                </a:schemeClr>
              </a:solidFill>
            </a:endParaRPr>
          </a:p>
        </p:txBody>
      </p:sp>
      <p:pic>
        <p:nvPicPr>
          <p:cNvPr id="3" name="Picture 2">
            <a:extLst>
              <a:ext uri="{FF2B5EF4-FFF2-40B4-BE49-F238E27FC236}">
                <a16:creationId xmlns:a16="http://schemas.microsoft.com/office/drawing/2014/main" id="{32227AEE-5FF6-A127-02DD-0DDF3E8817F1}"/>
              </a:ext>
            </a:extLst>
          </p:cNvPr>
          <p:cNvPicPr>
            <a:picLocks noChangeAspect="1"/>
          </p:cNvPicPr>
          <p:nvPr/>
        </p:nvPicPr>
        <p:blipFill rotWithShape="1">
          <a:blip r:embed="rId2"/>
          <a:srcRect l="11435" t="14913" r="55486" b="6395"/>
          <a:stretch/>
        </p:blipFill>
        <p:spPr>
          <a:xfrm>
            <a:off x="4303362" y="196900"/>
            <a:ext cx="4767902" cy="6143938"/>
          </a:xfrm>
          <a:prstGeom prst="rect">
            <a:avLst/>
          </a:prstGeom>
        </p:spPr>
      </p:pic>
      <p:pic>
        <p:nvPicPr>
          <p:cNvPr id="6" name="Picture 5">
            <a:extLst>
              <a:ext uri="{FF2B5EF4-FFF2-40B4-BE49-F238E27FC236}">
                <a16:creationId xmlns:a16="http://schemas.microsoft.com/office/drawing/2014/main" id="{4AEC90A9-4398-B280-F8CA-53AF2151F06F}"/>
              </a:ext>
            </a:extLst>
          </p:cNvPr>
          <p:cNvPicPr>
            <a:picLocks noChangeAspect="1"/>
          </p:cNvPicPr>
          <p:nvPr/>
        </p:nvPicPr>
        <p:blipFill rotWithShape="1">
          <a:blip r:embed="rId3"/>
          <a:srcRect l="11435" t="3466" r="66921" b="4528"/>
          <a:stretch/>
        </p:blipFill>
        <p:spPr>
          <a:xfrm>
            <a:off x="9374412" y="196900"/>
            <a:ext cx="2638774" cy="6076060"/>
          </a:xfrm>
          <a:prstGeom prst="rect">
            <a:avLst/>
          </a:prstGeom>
        </p:spPr>
      </p:pic>
    </p:spTree>
    <p:extLst>
      <p:ext uri="{BB962C8B-B14F-4D97-AF65-F5344CB8AC3E}">
        <p14:creationId xmlns:p14="http://schemas.microsoft.com/office/powerpoint/2010/main" val="1184728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48" name="Freeform: Shape 2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2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Oval 3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52" name="Freeform: Shape 3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3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Oval 3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3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6" name="Rectangle 3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41">
            <a:extLst>
              <a:ext uri="{FF2B5EF4-FFF2-40B4-BE49-F238E27FC236}">
                <a16:creationId xmlns:a16="http://schemas.microsoft.com/office/drawing/2014/main" id="{CF03DCF1-A2E9-4508-9109-04925CE1A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16388" y="287518"/>
            <a:ext cx="1335600" cy="1262947"/>
            <a:chOff x="7735641" y="2106638"/>
            <a:chExt cx="1335600" cy="1262947"/>
          </a:xfrm>
        </p:grpSpPr>
        <p:sp>
          <p:nvSpPr>
            <p:cNvPr id="58" name="Freeform: Shape 42">
              <a:extLst>
                <a:ext uri="{FF2B5EF4-FFF2-40B4-BE49-F238E27FC236}">
                  <a16:creationId xmlns:a16="http://schemas.microsoft.com/office/drawing/2014/main" id="{71053FCC-4A78-4796-B809-1564F77348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735641" y="210663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43">
              <a:extLst>
                <a:ext uri="{FF2B5EF4-FFF2-40B4-BE49-F238E27FC236}">
                  <a16:creationId xmlns:a16="http://schemas.microsoft.com/office/drawing/2014/main" id="{CDA5B55E-E932-4F94-9EE3-99602920E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261241" y="2453712"/>
              <a:ext cx="540000" cy="108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2341444" y="333237"/>
            <a:ext cx="9154209" cy="661929"/>
          </a:xfrm>
        </p:spPr>
        <p:txBody>
          <a:bodyPr vert="horz" wrap="square" lIns="0" tIns="0" rIns="0" bIns="0" rtlCol="0" anchor="b" anchorCtr="0">
            <a:normAutofit fontScale="90000"/>
          </a:bodyPr>
          <a:lstStyle/>
          <a:p>
            <a:pPr>
              <a:lnSpc>
                <a:spcPct val="100000"/>
              </a:lnSpc>
            </a:pPr>
            <a:r>
              <a:rPr lang="en-US" dirty="0"/>
              <a:t>Storing Null Values</a:t>
            </a:r>
            <a:endParaRPr lang="en-US" kern="1200" dirty="0">
              <a:solidFill>
                <a:schemeClr val="tx1"/>
              </a:solidFill>
              <a:latin typeface="+mj-lt"/>
              <a:ea typeface="+mj-ea"/>
              <a:cs typeface="+mj-cs"/>
            </a:endParaRPr>
          </a:p>
        </p:txBody>
      </p:sp>
      <p:sp>
        <p:nvSpPr>
          <p:cNvPr id="60" name="Rectangle 4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228458" y="1164308"/>
            <a:ext cx="1987139" cy="4467534"/>
          </a:xfrm>
        </p:spPr>
        <p:txBody>
          <a:bodyPr vert="horz" wrap="square" lIns="0" tIns="0" rIns="0" bIns="0" rtlCol="0">
            <a:normAutofit lnSpcReduction="10000"/>
          </a:bodyPr>
          <a:lstStyle/>
          <a:p>
            <a:pPr marL="0" marR="0" indent="0">
              <a:lnSpc>
                <a:spcPct val="90000"/>
              </a:lnSpc>
            </a:pPr>
            <a:r>
              <a:rPr lang="en-US" sz="2000" kern="1200" dirty="0">
                <a:effectLst/>
                <a:latin typeface="+mn-lt"/>
                <a:ea typeface="+mn-ea"/>
                <a:cs typeface="+mn-cs"/>
              </a:rPr>
              <a:t>I stored the rows with missing values in a new variable so that I could keep the data organized. At this point I really needed to decide if I was going to drop the effected columns/rows or keep them in the set.</a:t>
            </a:r>
          </a:p>
          <a:p>
            <a:pPr marL="0" marR="0" indent="0">
              <a:lnSpc>
                <a:spcPct val="90000"/>
              </a:lnSpc>
            </a:pPr>
            <a:r>
              <a:rPr lang="en-US" sz="2000" dirty="0"/>
              <a:t>Ultimately, I decided the numerical values should be updated.</a:t>
            </a:r>
            <a:endParaRPr lang="en-US" sz="2000" kern="1200" dirty="0">
              <a:effectLst/>
              <a:latin typeface="+mn-lt"/>
              <a:ea typeface="+mn-ea"/>
              <a:cs typeface="+mn-cs"/>
            </a:endParaRPr>
          </a:p>
        </p:txBody>
      </p:sp>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September 15, 2022</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Part 3, Section D, Number 1-7: Data-Cleaning </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21</a:t>
            </a:fld>
            <a:endParaRPr lang="en-US">
              <a:solidFill>
                <a:schemeClr val="tx1">
                  <a:alpha val="80000"/>
                </a:schemeClr>
              </a:solidFill>
            </a:endParaRPr>
          </a:p>
        </p:txBody>
      </p:sp>
      <p:pic>
        <p:nvPicPr>
          <p:cNvPr id="3" name="Picture 2">
            <a:extLst>
              <a:ext uri="{FF2B5EF4-FFF2-40B4-BE49-F238E27FC236}">
                <a16:creationId xmlns:a16="http://schemas.microsoft.com/office/drawing/2014/main" id="{57867CC0-F088-0B22-A2CA-66B66388E0AE}"/>
              </a:ext>
            </a:extLst>
          </p:cNvPr>
          <p:cNvPicPr>
            <a:picLocks noChangeAspect="1"/>
          </p:cNvPicPr>
          <p:nvPr/>
        </p:nvPicPr>
        <p:blipFill rotWithShape="1">
          <a:blip r:embed="rId2"/>
          <a:srcRect l="13025" t="14429" b="22726"/>
          <a:stretch/>
        </p:blipFill>
        <p:spPr>
          <a:xfrm>
            <a:off x="2362206" y="1164308"/>
            <a:ext cx="9679975" cy="4309906"/>
          </a:xfrm>
          <a:prstGeom prst="rect">
            <a:avLst/>
          </a:prstGeom>
        </p:spPr>
      </p:pic>
    </p:spTree>
    <p:extLst>
      <p:ext uri="{BB962C8B-B14F-4D97-AF65-F5344CB8AC3E}">
        <p14:creationId xmlns:p14="http://schemas.microsoft.com/office/powerpoint/2010/main" val="10576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54" name="Group 5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8" name="Freeform: Shape 5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Oval 5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Oval 5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Shape 6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55" name="Rectangle 6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266838" y="574841"/>
            <a:ext cx="2134056" cy="1618676"/>
          </a:xfrm>
        </p:spPr>
        <p:txBody>
          <a:bodyPr vert="horz" wrap="square" lIns="0" tIns="0" rIns="0" bIns="0" rtlCol="0" anchor="t" anchorCtr="0">
            <a:normAutofit fontScale="90000"/>
          </a:bodyPr>
          <a:lstStyle/>
          <a:p>
            <a:r>
              <a:rPr lang="en-US" sz="3700" dirty="0"/>
              <a:t>Evaluating Categorical Columns, Page 1 </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147433" y="2647520"/>
            <a:ext cx="2342468" cy="3662792"/>
          </a:xfrm>
        </p:spPr>
        <p:txBody>
          <a:bodyPr vert="horz" wrap="square" lIns="0" tIns="0" rIns="0" bIns="0" rtlCol="0" anchor="t">
            <a:normAutofit lnSpcReduction="10000"/>
          </a:bodyPr>
          <a:lstStyle/>
          <a:p>
            <a:pPr>
              <a:buFont typeface="Arial" panose="020B0604020202020204" pitchFamily="34" charset="0"/>
              <a:buChar char="•"/>
            </a:pPr>
            <a:r>
              <a:rPr lang="en-US" sz="1600" dirty="0"/>
              <a:t>I used the </a:t>
            </a:r>
            <a:r>
              <a:rPr lang="en-US" sz="1600" dirty="0" err="1"/>
              <a:t>Numpy</a:t>
            </a:r>
            <a:r>
              <a:rPr lang="en-US" sz="1600" dirty="0"/>
              <a:t> .unique() function to look for duplicates in the columns with categorical data.</a:t>
            </a:r>
          </a:p>
          <a:p>
            <a:pPr>
              <a:buFont typeface="Arial" panose="020B0604020202020204" pitchFamily="34" charset="0"/>
              <a:buChar char="•"/>
            </a:pPr>
            <a:r>
              <a:rPr lang="en-US" sz="1600" dirty="0"/>
              <a:t>At this point, I had already begun to trim out the categories that I did not think would likely contribute to my evaluation, so I only ran the .unique() for the columns that were relevant.</a:t>
            </a:r>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September 15, 2022</a:t>
            </a: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Part 3, Section D, Number 1-7: Data-Cleaning </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22</a:t>
            </a:fld>
            <a:endParaRPr lang="en-US">
              <a:solidFill>
                <a:schemeClr val="tx1">
                  <a:alpha val="80000"/>
                </a:schemeClr>
              </a:solidFill>
            </a:endParaRPr>
          </a:p>
        </p:txBody>
      </p:sp>
      <p:sp>
        <p:nvSpPr>
          <p:cNvPr id="56" name="Oval 64">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4513" y="621955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9">
            <a:extLst>
              <a:ext uri="{FF2B5EF4-FFF2-40B4-BE49-F238E27FC236}">
                <a16:creationId xmlns:a16="http://schemas.microsoft.com/office/drawing/2014/main" id="{14FC5CD6-C8DA-CA75-5731-917DC79F0525}"/>
              </a:ext>
            </a:extLst>
          </p:cNvPr>
          <p:cNvPicPr>
            <a:picLocks noChangeAspect="1"/>
          </p:cNvPicPr>
          <p:nvPr/>
        </p:nvPicPr>
        <p:blipFill rotWithShape="1">
          <a:blip r:embed="rId2"/>
          <a:srcRect l="13060" t="11469" b="1667"/>
          <a:stretch/>
        </p:blipFill>
        <p:spPr>
          <a:xfrm>
            <a:off x="2637332" y="277013"/>
            <a:ext cx="9407236" cy="5957160"/>
          </a:xfrm>
          <a:prstGeom prst="rect">
            <a:avLst/>
          </a:prstGeom>
        </p:spPr>
      </p:pic>
    </p:spTree>
    <p:extLst>
      <p:ext uri="{BB962C8B-B14F-4D97-AF65-F5344CB8AC3E}">
        <p14:creationId xmlns:p14="http://schemas.microsoft.com/office/powerpoint/2010/main" val="4028688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54" name="Group 5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8" name="Freeform: Shape 5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Oval 5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Oval 5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Shape 6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55" name="Rectangle 6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266838" y="574841"/>
            <a:ext cx="2134056" cy="1618676"/>
          </a:xfrm>
        </p:spPr>
        <p:txBody>
          <a:bodyPr vert="horz" wrap="square" lIns="0" tIns="0" rIns="0" bIns="0" rtlCol="0" anchor="t" anchorCtr="0">
            <a:normAutofit fontScale="90000"/>
          </a:bodyPr>
          <a:lstStyle/>
          <a:p>
            <a:r>
              <a:rPr lang="en-US" sz="3700" dirty="0"/>
              <a:t>Evaluating Categorical Columns, Page 2 </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147433" y="2647520"/>
            <a:ext cx="2342468" cy="3662792"/>
          </a:xfrm>
        </p:spPr>
        <p:txBody>
          <a:bodyPr vert="horz" wrap="square" lIns="0" tIns="0" rIns="0" bIns="0" rtlCol="0" anchor="t">
            <a:normAutofit lnSpcReduction="10000"/>
          </a:bodyPr>
          <a:lstStyle/>
          <a:p>
            <a:pPr>
              <a:buFont typeface="Arial" panose="020B0604020202020204" pitchFamily="34" charset="0"/>
              <a:buChar char="•"/>
            </a:pPr>
            <a:r>
              <a:rPr lang="en-US" sz="1600" dirty="0"/>
              <a:t>I used the </a:t>
            </a:r>
            <a:r>
              <a:rPr lang="en-US" sz="1600" dirty="0" err="1"/>
              <a:t>Numpy</a:t>
            </a:r>
            <a:r>
              <a:rPr lang="en-US" sz="1600" dirty="0"/>
              <a:t> .unique() function to look for duplicates in the columns with categorical data.</a:t>
            </a:r>
          </a:p>
          <a:p>
            <a:pPr>
              <a:buFont typeface="Arial" panose="020B0604020202020204" pitchFamily="34" charset="0"/>
              <a:buChar char="•"/>
            </a:pPr>
            <a:r>
              <a:rPr lang="en-US" sz="1600" dirty="0"/>
              <a:t>At this point, I had already begun to trim out the categories that I did not think would likely contribute to my evaluation, so I only ran the .unique() for the columns that were relevant.</a:t>
            </a:r>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September 15, 2022</a:t>
            </a: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Part 3, Section D, Number 1-7: Data-Cleaning </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23</a:t>
            </a:fld>
            <a:endParaRPr lang="en-US">
              <a:solidFill>
                <a:schemeClr val="tx1">
                  <a:alpha val="80000"/>
                </a:schemeClr>
              </a:solidFill>
            </a:endParaRPr>
          </a:p>
        </p:txBody>
      </p:sp>
      <p:sp>
        <p:nvSpPr>
          <p:cNvPr id="56" name="Oval 64">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4513" y="621955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a:extLst>
              <a:ext uri="{FF2B5EF4-FFF2-40B4-BE49-F238E27FC236}">
                <a16:creationId xmlns:a16="http://schemas.microsoft.com/office/drawing/2014/main" id="{4837E619-B93C-BE4A-662B-2112A3B8106C}"/>
              </a:ext>
            </a:extLst>
          </p:cNvPr>
          <p:cNvPicPr>
            <a:picLocks noChangeAspect="1"/>
          </p:cNvPicPr>
          <p:nvPr/>
        </p:nvPicPr>
        <p:blipFill rotWithShape="1">
          <a:blip r:embed="rId2"/>
          <a:srcRect l="12946" t="11213" r="114" b="14836"/>
          <a:stretch/>
        </p:blipFill>
        <p:spPr>
          <a:xfrm>
            <a:off x="2517926" y="789688"/>
            <a:ext cx="9407236" cy="5071567"/>
          </a:xfrm>
          <a:prstGeom prst="rect">
            <a:avLst/>
          </a:prstGeom>
        </p:spPr>
      </p:pic>
    </p:spTree>
    <p:extLst>
      <p:ext uri="{BB962C8B-B14F-4D97-AF65-F5344CB8AC3E}">
        <p14:creationId xmlns:p14="http://schemas.microsoft.com/office/powerpoint/2010/main" val="3490107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54" name="Group 5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8" name="Freeform: Shape 5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Oval 5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Oval 5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Shape 6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55" name="Rectangle 6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266838" y="574841"/>
            <a:ext cx="2134056" cy="1618676"/>
          </a:xfrm>
        </p:spPr>
        <p:txBody>
          <a:bodyPr vert="horz" wrap="square" lIns="0" tIns="0" rIns="0" bIns="0" rtlCol="0" anchor="t" anchorCtr="0">
            <a:normAutofit fontScale="90000"/>
          </a:bodyPr>
          <a:lstStyle/>
          <a:p>
            <a:r>
              <a:rPr lang="en-US" sz="3700" dirty="0"/>
              <a:t>Evaluating Categorical Columns, Page 3 </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147433" y="2647520"/>
            <a:ext cx="2342468" cy="3662792"/>
          </a:xfrm>
        </p:spPr>
        <p:txBody>
          <a:bodyPr vert="horz" wrap="square" lIns="0" tIns="0" rIns="0" bIns="0" rtlCol="0" anchor="t">
            <a:normAutofit lnSpcReduction="10000"/>
          </a:bodyPr>
          <a:lstStyle/>
          <a:p>
            <a:pPr>
              <a:buFont typeface="Arial" panose="020B0604020202020204" pitchFamily="34" charset="0"/>
              <a:buChar char="•"/>
            </a:pPr>
            <a:r>
              <a:rPr lang="en-US" sz="1600" dirty="0"/>
              <a:t>I used the </a:t>
            </a:r>
            <a:r>
              <a:rPr lang="en-US" sz="1600" dirty="0" err="1"/>
              <a:t>Numpy</a:t>
            </a:r>
            <a:r>
              <a:rPr lang="en-US" sz="1600" dirty="0"/>
              <a:t> .unique() function to look for duplicates in the columns with categorical data.</a:t>
            </a:r>
          </a:p>
          <a:p>
            <a:pPr>
              <a:buFont typeface="Arial" panose="020B0604020202020204" pitchFamily="34" charset="0"/>
              <a:buChar char="•"/>
            </a:pPr>
            <a:r>
              <a:rPr lang="en-US" sz="1600" dirty="0"/>
              <a:t>At this point, I had already begun to trim out the categories that I did not think would likely contribute to my evaluation, so I only ran the .unique() for the columns that were relevant.</a:t>
            </a:r>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September 15, 2022</a:t>
            </a: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Part 3, Section D, Number 1-7: Data-Cleaning </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24</a:t>
            </a:fld>
            <a:endParaRPr lang="en-US">
              <a:solidFill>
                <a:schemeClr val="tx1">
                  <a:alpha val="80000"/>
                </a:schemeClr>
              </a:solidFill>
            </a:endParaRPr>
          </a:p>
        </p:txBody>
      </p:sp>
      <p:sp>
        <p:nvSpPr>
          <p:cNvPr id="56" name="Oval 64">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4513" y="621955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3">
            <a:extLst>
              <a:ext uri="{FF2B5EF4-FFF2-40B4-BE49-F238E27FC236}">
                <a16:creationId xmlns:a16="http://schemas.microsoft.com/office/drawing/2014/main" id="{B7096F5B-F703-9988-21E7-93B815293886}"/>
              </a:ext>
            </a:extLst>
          </p:cNvPr>
          <p:cNvPicPr>
            <a:picLocks noChangeAspect="1"/>
          </p:cNvPicPr>
          <p:nvPr/>
        </p:nvPicPr>
        <p:blipFill rotWithShape="1">
          <a:blip r:embed="rId2"/>
          <a:srcRect l="12772" t="12122" b="1666"/>
          <a:stretch/>
        </p:blipFill>
        <p:spPr>
          <a:xfrm>
            <a:off x="2577242" y="300332"/>
            <a:ext cx="9438409" cy="5912428"/>
          </a:xfrm>
          <a:prstGeom prst="rect">
            <a:avLst/>
          </a:prstGeom>
        </p:spPr>
      </p:pic>
    </p:spTree>
    <p:extLst>
      <p:ext uri="{BB962C8B-B14F-4D97-AF65-F5344CB8AC3E}">
        <p14:creationId xmlns:p14="http://schemas.microsoft.com/office/powerpoint/2010/main" val="1539955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54" name="Group 5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8" name="Freeform: Shape 5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Oval 5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Oval 5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Shape 6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55" name="Rectangle 6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266838" y="574841"/>
            <a:ext cx="2134056" cy="1618676"/>
          </a:xfrm>
        </p:spPr>
        <p:txBody>
          <a:bodyPr vert="horz" wrap="square" lIns="0" tIns="0" rIns="0" bIns="0" rtlCol="0" anchor="t" anchorCtr="0">
            <a:normAutofit fontScale="90000"/>
          </a:bodyPr>
          <a:lstStyle/>
          <a:p>
            <a:r>
              <a:rPr lang="en-US" sz="3700" dirty="0"/>
              <a:t>Evaluating Categorical Columns, Page 4 </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147433" y="2647520"/>
            <a:ext cx="2342468" cy="3662792"/>
          </a:xfrm>
        </p:spPr>
        <p:txBody>
          <a:bodyPr vert="horz" wrap="square" lIns="0" tIns="0" rIns="0" bIns="0" rtlCol="0" anchor="t">
            <a:normAutofit lnSpcReduction="10000"/>
          </a:bodyPr>
          <a:lstStyle/>
          <a:p>
            <a:pPr>
              <a:buFont typeface="Arial" panose="020B0604020202020204" pitchFamily="34" charset="0"/>
              <a:buChar char="•"/>
            </a:pPr>
            <a:r>
              <a:rPr lang="en-US" sz="1600" dirty="0"/>
              <a:t>I used the </a:t>
            </a:r>
            <a:r>
              <a:rPr lang="en-US" sz="1600" dirty="0" err="1"/>
              <a:t>Numpy</a:t>
            </a:r>
            <a:r>
              <a:rPr lang="en-US" sz="1600" dirty="0"/>
              <a:t> .unique() function to look for duplicates in the columns with categorical data.</a:t>
            </a:r>
          </a:p>
          <a:p>
            <a:pPr>
              <a:buFont typeface="Arial" panose="020B0604020202020204" pitchFamily="34" charset="0"/>
              <a:buChar char="•"/>
            </a:pPr>
            <a:r>
              <a:rPr lang="en-US" sz="1600" dirty="0"/>
              <a:t>At this point, I had already begun to trim out the categories that I did not think would likely contribute to my evaluation, so I only ran the .unique() for the columns that were relevant.</a:t>
            </a:r>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September 15, 2022</a:t>
            </a: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Part 3, Section D, Number 1-7: Data-Cleaning </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25</a:t>
            </a:fld>
            <a:endParaRPr lang="en-US">
              <a:solidFill>
                <a:schemeClr val="tx1">
                  <a:alpha val="80000"/>
                </a:schemeClr>
              </a:solidFill>
            </a:endParaRPr>
          </a:p>
        </p:txBody>
      </p:sp>
      <p:sp>
        <p:nvSpPr>
          <p:cNvPr id="56" name="Oval 64">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4513" y="621955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a:extLst>
              <a:ext uri="{FF2B5EF4-FFF2-40B4-BE49-F238E27FC236}">
                <a16:creationId xmlns:a16="http://schemas.microsoft.com/office/drawing/2014/main" id="{56A5AF25-DF5E-75F9-521A-B01E5478FC58}"/>
              </a:ext>
            </a:extLst>
          </p:cNvPr>
          <p:cNvPicPr>
            <a:picLocks noChangeAspect="1"/>
          </p:cNvPicPr>
          <p:nvPr/>
        </p:nvPicPr>
        <p:blipFill rotWithShape="1">
          <a:blip r:embed="rId2"/>
          <a:srcRect l="12676" t="11061" b="7366"/>
          <a:stretch/>
        </p:blipFill>
        <p:spPr>
          <a:xfrm>
            <a:off x="2595767" y="526772"/>
            <a:ext cx="9448800" cy="5594328"/>
          </a:xfrm>
          <a:prstGeom prst="rect">
            <a:avLst/>
          </a:prstGeom>
        </p:spPr>
      </p:pic>
    </p:spTree>
    <p:extLst>
      <p:ext uri="{BB962C8B-B14F-4D97-AF65-F5344CB8AC3E}">
        <p14:creationId xmlns:p14="http://schemas.microsoft.com/office/powerpoint/2010/main" val="1505493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54" name="Group 5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8" name="Freeform: Shape 5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Oval 5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Oval 5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Shape 6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55" name="Rectangle 6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266838" y="574841"/>
            <a:ext cx="2134056" cy="1618676"/>
          </a:xfrm>
        </p:spPr>
        <p:txBody>
          <a:bodyPr vert="horz" wrap="square" lIns="0" tIns="0" rIns="0" bIns="0" rtlCol="0" anchor="t" anchorCtr="0">
            <a:normAutofit fontScale="90000"/>
          </a:bodyPr>
          <a:lstStyle/>
          <a:p>
            <a:r>
              <a:rPr lang="en-US" sz="3700" dirty="0"/>
              <a:t>Evaluating Categorical Columns, Page 5 </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147433" y="2647520"/>
            <a:ext cx="2342468" cy="3662792"/>
          </a:xfrm>
        </p:spPr>
        <p:txBody>
          <a:bodyPr vert="horz" wrap="square" lIns="0" tIns="0" rIns="0" bIns="0" rtlCol="0" anchor="t">
            <a:normAutofit lnSpcReduction="10000"/>
          </a:bodyPr>
          <a:lstStyle/>
          <a:p>
            <a:pPr>
              <a:buFont typeface="Arial" panose="020B0604020202020204" pitchFamily="34" charset="0"/>
              <a:buChar char="•"/>
            </a:pPr>
            <a:r>
              <a:rPr lang="en-US" sz="1600" dirty="0"/>
              <a:t>I used the </a:t>
            </a:r>
            <a:r>
              <a:rPr lang="en-US" sz="1600" dirty="0" err="1"/>
              <a:t>Numpy</a:t>
            </a:r>
            <a:r>
              <a:rPr lang="en-US" sz="1600" dirty="0"/>
              <a:t> .unique() function to look for duplicates in the columns with categorical data.</a:t>
            </a:r>
          </a:p>
          <a:p>
            <a:pPr>
              <a:buFont typeface="Arial" panose="020B0604020202020204" pitchFamily="34" charset="0"/>
              <a:buChar char="•"/>
            </a:pPr>
            <a:r>
              <a:rPr lang="en-US" sz="1600" dirty="0"/>
              <a:t>At this point, I had already begun to trim out the categories that I did not think would likely contribute to my evaluation, so I only ran the .unique() for the columns that were relevant.</a:t>
            </a:r>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September 15, 2022</a:t>
            </a: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Part 3, Section D, Number 1-7: Data-Cleaning </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26</a:t>
            </a:fld>
            <a:endParaRPr lang="en-US">
              <a:solidFill>
                <a:schemeClr val="tx1">
                  <a:alpha val="80000"/>
                </a:schemeClr>
              </a:solidFill>
            </a:endParaRPr>
          </a:p>
        </p:txBody>
      </p:sp>
      <p:sp>
        <p:nvSpPr>
          <p:cNvPr id="56" name="Oval 64">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4513" y="621955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a:extLst>
              <a:ext uri="{FF2B5EF4-FFF2-40B4-BE49-F238E27FC236}">
                <a16:creationId xmlns:a16="http://schemas.microsoft.com/office/drawing/2014/main" id="{9F588EBC-EA0D-07F2-330C-A1FAB4CF8C40}"/>
              </a:ext>
            </a:extLst>
          </p:cNvPr>
          <p:cNvPicPr>
            <a:picLocks noChangeAspect="1"/>
          </p:cNvPicPr>
          <p:nvPr/>
        </p:nvPicPr>
        <p:blipFill rotWithShape="1">
          <a:blip r:embed="rId2"/>
          <a:srcRect l="12676" t="22576" b="17295"/>
          <a:stretch/>
        </p:blipFill>
        <p:spPr>
          <a:xfrm>
            <a:off x="2633870" y="1226363"/>
            <a:ext cx="9448800" cy="4123617"/>
          </a:xfrm>
          <a:prstGeom prst="rect">
            <a:avLst/>
          </a:prstGeom>
        </p:spPr>
      </p:pic>
    </p:spTree>
    <p:extLst>
      <p:ext uri="{BB962C8B-B14F-4D97-AF65-F5344CB8AC3E}">
        <p14:creationId xmlns:p14="http://schemas.microsoft.com/office/powerpoint/2010/main" val="1309830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8" name="Freeform: Shape 5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Oval 5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Oval 5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Shape 6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63" name="Rectangle 6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549275"/>
            <a:ext cx="4500562" cy="1562959"/>
          </a:xfrm>
        </p:spPr>
        <p:txBody>
          <a:bodyPr vert="horz" wrap="square" lIns="0" tIns="0" rIns="0" bIns="0" rtlCol="0" anchor="t" anchorCtr="0">
            <a:normAutofit/>
          </a:bodyPr>
          <a:lstStyle/>
          <a:p>
            <a:r>
              <a:rPr lang="en-US" sz="3700" kern="1200" dirty="0">
                <a:solidFill>
                  <a:schemeClr val="tx1"/>
                </a:solidFill>
                <a:latin typeface="+mj-lt"/>
                <a:ea typeface="+mj-ea"/>
                <a:cs typeface="+mj-cs"/>
              </a:rPr>
              <a:t>Searching Numerical Columns</a:t>
            </a:r>
          </a:p>
        </p:txBody>
      </p:sp>
      <p:sp>
        <p:nvSpPr>
          <p:cNvPr id="65" name="Freeform: Shape 64">
            <a:extLst>
              <a:ext uri="{FF2B5EF4-FFF2-40B4-BE49-F238E27FC236}">
                <a16:creationId xmlns:a16="http://schemas.microsoft.com/office/drawing/2014/main" id="{DE950493-A53F-4D4C-9157-A238C4B2A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267324" y="840036"/>
            <a:ext cx="6373813" cy="1019752"/>
          </a:xfrm>
        </p:spPr>
        <p:txBody>
          <a:bodyPr vert="horz" wrap="square" lIns="0" tIns="0" rIns="0" bIns="0" rtlCol="0" anchor="t">
            <a:normAutofit/>
          </a:bodyPr>
          <a:lstStyle/>
          <a:p>
            <a:pPr>
              <a:lnSpc>
                <a:spcPct val="100000"/>
              </a:lnSpc>
              <a:buFont typeface="Arial" panose="020B0604020202020204" pitchFamily="34" charset="0"/>
              <a:buChar char="•"/>
            </a:pPr>
            <a:r>
              <a:rPr lang="en-US" sz="1600" dirty="0"/>
              <a:t>I broke the numerical columns into unique values as well. Some I grouped by ranges and the others I counted their instances. This depended on the data available and what I thought it could be used for. Not many of the columns seemed to provide actionable data.</a:t>
            </a:r>
          </a:p>
        </p:txBody>
      </p:sp>
      <p:grpSp>
        <p:nvGrpSpPr>
          <p:cNvPr id="67" name="Group 66">
            <a:extLst>
              <a:ext uri="{FF2B5EF4-FFF2-40B4-BE49-F238E27FC236}">
                <a16:creationId xmlns:a16="http://schemas.microsoft.com/office/drawing/2014/main" id="{FF1EAF9B-8869-450E-98BF-FD6EA6564B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6428" y="1748729"/>
            <a:ext cx="1262947" cy="1335600"/>
            <a:chOff x="2678417" y="2427951"/>
            <a:chExt cx="1262947" cy="1335600"/>
          </a:xfrm>
        </p:grpSpPr>
        <p:sp>
          <p:nvSpPr>
            <p:cNvPr id="68" name="Freeform: Shape 67">
              <a:extLst>
                <a:ext uri="{FF2B5EF4-FFF2-40B4-BE49-F238E27FC236}">
                  <a16:creationId xmlns:a16="http://schemas.microsoft.com/office/drawing/2014/main" id="{8111FAA4-0B90-446B-9555-B7A9CB2C91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Oval 68">
              <a:extLst>
                <a:ext uri="{FF2B5EF4-FFF2-40B4-BE49-F238E27FC236}">
                  <a16:creationId xmlns:a16="http://schemas.microsoft.com/office/drawing/2014/main" id="{A88E536E-9DE6-4085-9258-450A10AD09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Rectangle 70">
            <a:extLst>
              <a:ext uri="{FF2B5EF4-FFF2-40B4-BE49-F238E27FC236}">
                <a16:creationId xmlns:a16="http://schemas.microsoft.com/office/drawing/2014/main" id="{D20AE261-8977-4583-A036-88CC1CE1A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September 15, 2022</a:t>
            </a: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Part 3, Section D, Number 1-7: Data-Cleaning </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27</a:t>
            </a:fld>
            <a:endParaRPr lang="en-US">
              <a:solidFill>
                <a:schemeClr val="tx1">
                  <a:alpha val="80000"/>
                </a:schemeClr>
              </a:solidFill>
            </a:endParaRPr>
          </a:p>
        </p:txBody>
      </p:sp>
      <p:pic>
        <p:nvPicPr>
          <p:cNvPr id="4" name="Picture 3">
            <a:extLst>
              <a:ext uri="{FF2B5EF4-FFF2-40B4-BE49-F238E27FC236}">
                <a16:creationId xmlns:a16="http://schemas.microsoft.com/office/drawing/2014/main" id="{21A4349C-E745-C1D8-F2DB-39680CC92D22}"/>
              </a:ext>
            </a:extLst>
          </p:cNvPr>
          <p:cNvPicPr>
            <a:picLocks noChangeAspect="1"/>
          </p:cNvPicPr>
          <p:nvPr/>
        </p:nvPicPr>
        <p:blipFill rotWithShape="1">
          <a:blip r:embed="rId2"/>
          <a:srcRect l="-97" t="33859" r="97" b="10174"/>
          <a:stretch/>
        </p:blipFill>
        <p:spPr>
          <a:xfrm>
            <a:off x="20" y="2661510"/>
            <a:ext cx="12191980" cy="4196491"/>
          </a:xfrm>
          <a:custGeom>
            <a:avLst/>
            <a:gdLst/>
            <a:ahLst/>
            <a:cxnLst/>
            <a:rect l="l" t="t" r="r" b="b"/>
            <a:pathLst>
              <a:path w="12192000" h="4196491">
                <a:moveTo>
                  <a:pt x="0" y="0"/>
                </a:moveTo>
                <a:lnTo>
                  <a:pt x="12192000" y="0"/>
                </a:lnTo>
                <a:lnTo>
                  <a:pt x="12192000" y="4196491"/>
                </a:lnTo>
                <a:lnTo>
                  <a:pt x="0" y="4196491"/>
                </a:lnTo>
                <a:close/>
              </a:path>
            </a:pathLst>
          </a:custGeom>
        </p:spPr>
      </p:pic>
    </p:spTree>
    <p:extLst>
      <p:ext uri="{BB962C8B-B14F-4D97-AF65-F5344CB8AC3E}">
        <p14:creationId xmlns:p14="http://schemas.microsoft.com/office/powerpoint/2010/main" val="1470823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54" name="Group 5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8" name="Freeform: Shape 5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Oval 5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Oval 5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Shape 6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55" name="Rectangle 6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266838" y="574841"/>
            <a:ext cx="4118126" cy="1618676"/>
          </a:xfrm>
        </p:spPr>
        <p:txBody>
          <a:bodyPr vert="horz" wrap="square" lIns="0" tIns="0" rIns="0" bIns="0" rtlCol="0" anchor="t" anchorCtr="0">
            <a:normAutofit/>
          </a:bodyPr>
          <a:lstStyle/>
          <a:p>
            <a:r>
              <a:rPr lang="en-US" sz="3700" dirty="0"/>
              <a:t>Finding the Standard Deviation </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164463" y="2123870"/>
            <a:ext cx="4933722" cy="3662792"/>
          </a:xfrm>
        </p:spPr>
        <p:txBody>
          <a:bodyPr vert="horz" wrap="square" lIns="0" tIns="0" rIns="0" bIns="0" rtlCol="0" anchor="t">
            <a:normAutofit/>
          </a:bodyPr>
          <a:lstStyle/>
          <a:p>
            <a:pPr>
              <a:buFont typeface="Arial" panose="020B0604020202020204" pitchFamily="34" charset="0"/>
              <a:buChar char="•"/>
            </a:pPr>
            <a:r>
              <a:rPr lang="en-US" sz="1600" dirty="0"/>
              <a:t>In order to update the numerical columns for Null and NA data, I needed to track the STD for each column. This would help me decide whether to use mean, median, or mode for the adjustments.</a:t>
            </a:r>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September 15, 2022</a:t>
            </a: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Part 3, Section D, Number 1-7: Data-Cleaning </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28</a:t>
            </a:fld>
            <a:endParaRPr lang="en-US">
              <a:solidFill>
                <a:schemeClr val="tx1">
                  <a:alpha val="80000"/>
                </a:schemeClr>
              </a:solidFill>
            </a:endParaRPr>
          </a:p>
        </p:txBody>
      </p:sp>
      <p:sp>
        <p:nvSpPr>
          <p:cNvPr id="56" name="Oval 64">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4513" y="621955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a:extLst>
              <a:ext uri="{FF2B5EF4-FFF2-40B4-BE49-F238E27FC236}">
                <a16:creationId xmlns:a16="http://schemas.microsoft.com/office/drawing/2014/main" id="{986366D1-A4BE-1145-7779-C75C1289A5C3}"/>
              </a:ext>
            </a:extLst>
          </p:cNvPr>
          <p:cNvPicPr>
            <a:picLocks noChangeAspect="1"/>
          </p:cNvPicPr>
          <p:nvPr/>
        </p:nvPicPr>
        <p:blipFill rotWithShape="1">
          <a:blip r:embed="rId2"/>
          <a:srcRect l="11434" t="29873" r="62955" b="15542"/>
          <a:stretch/>
        </p:blipFill>
        <p:spPr>
          <a:xfrm>
            <a:off x="5811405" y="201084"/>
            <a:ext cx="5369214" cy="6198466"/>
          </a:xfrm>
          <a:prstGeom prst="rect">
            <a:avLst/>
          </a:prstGeom>
        </p:spPr>
      </p:pic>
    </p:spTree>
    <p:extLst>
      <p:ext uri="{BB962C8B-B14F-4D97-AF65-F5344CB8AC3E}">
        <p14:creationId xmlns:p14="http://schemas.microsoft.com/office/powerpoint/2010/main" val="3547821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5" name="Freeform: Shape 4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4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Freeform: Shape 4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0" name="Rectangle 4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376267" y="545766"/>
            <a:ext cx="3565524" cy="1997855"/>
          </a:xfrm>
        </p:spPr>
        <p:txBody>
          <a:bodyPr vert="horz" wrap="square" lIns="0" tIns="0" rIns="0" bIns="0" rtlCol="0" anchor="b" anchorCtr="0">
            <a:noAutofit/>
          </a:bodyPr>
          <a:lstStyle/>
          <a:p>
            <a:pPr>
              <a:lnSpc>
                <a:spcPct val="100000"/>
              </a:lnSpc>
            </a:pPr>
            <a:r>
              <a:rPr lang="en-US" dirty="0"/>
              <a:t>Clearing the Values</a:t>
            </a:r>
            <a:endParaRPr lang="en-US" sz="2800" kern="1200" dirty="0">
              <a:solidFill>
                <a:schemeClr val="tx1"/>
              </a:solidFill>
              <a:latin typeface="+mj-lt"/>
              <a:ea typeface="+mj-ea"/>
              <a:cs typeface="+mj-cs"/>
            </a:endParaRP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280570" y="2697968"/>
            <a:ext cx="3565525" cy="3414425"/>
          </a:xfrm>
        </p:spPr>
        <p:txBody>
          <a:bodyPr vert="horz" wrap="square" lIns="0" tIns="0" rIns="0" bIns="0" rtlCol="0" anchor="t">
            <a:normAutofit/>
          </a:bodyPr>
          <a:lstStyle/>
          <a:p>
            <a:pPr>
              <a:buFont typeface="Arial" panose="020B0604020202020204" pitchFamily="34" charset="0"/>
              <a:buChar char="•"/>
            </a:pPr>
            <a:r>
              <a:rPr lang="en-US" sz="1600" dirty="0"/>
              <a:t>Then I cleared the columns that I felt were relevant to my needs, using the statistical deviations that made the most sense (in this case median, rather than mean to account for any outliers).</a:t>
            </a:r>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September 15, 2022</a:t>
            </a:r>
          </a:p>
        </p:txBody>
      </p:sp>
      <p:sp>
        <p:nvSpPr>
          <p:cNvPr id="52" name="Rectangle 51">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Part 3, Section D, Number 1: Data-Cleaning </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29</a:t>
            </a:fld>
            <a:endParaRPr lang="en-US">
              <a:solidFill>
                <a:schemeClr val="tx1">
                  <a:alpha val="80000"/>
                </a:schemeClr>
              </a:solidFill>
            </a:endParaRPr>
          </a:p>
        </p:txBody>
      </p:sp>
      <p:pic>
        <p:nvPicPr>
          <p:cNvPr id="3" name="Picture 2">
            <a:extLst>
              <a:ext uri="{FF2B5EF4-FFF2-40B4-BE49-F238E27FC236}">
                <a16:creationId xmlns:a16="http://schemas.microsoft.com/office/drawing/2014/main" id="{5C3440D0-7B42-83D0-B169-162DD32C6D3B}"/>
              </a:ext>
            </a:extLst>
          </p:cNvPr>
          <p:cNvPicPr>
            <a:picLocks noChangeAspect="1"/>
          </p:cNvPicPr>
          <p:nvPr/>
        </p:nvPicPr>
        <p:blipFill rotWithShape="1">
          <a:blip r:embed="rId2"/>
          <a:srcRect l="16251" t="28351" r="17175"/>
          <a:stretch/>
        </p:blipFill>
        <p:spPr>
          <a:xfrm>
            <a:off x="3936451" y="640832"/>
            <a:ext cx="7974979" cy="5301076"/>
          </a:xfrm>
          <a:prstGeom prst="rect">
            <a:avLst/>
          </a:prstGeom>
        </p:spPr>
      </p:pic>
    </p:spTree>
    <p:extLst>
      <p:ext uri="{BB962C8B-B14F-4D97-AF65-F5344CB8AC3E}">
        <p14:creationId xmlns:p14="http://schemas.microsoft.com/office/powerpoint/2010/main" val="3295946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Data Set</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2" y="3827610"/>
            <a:ext cx="7242901"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The data consists of 10K customer records for a communications company. The target variable for measurement is labeled “Churn”—an indicator of whether a customer has stopped service in the past month.</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Tuesday, September 15, 2022</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dirty="0"/>
              <a:t>Part 1, Section B: Research Variables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3</a:t>
            </a:fld>
            <a:endParaRPr lang="en-US"/>
          </a:p>
        </p:txBody>
      </p:sp>
    </p:spTree>
    <p:extLst>
      <p:ext uri="{BB962C8B-B14F-4D97-AF65-F5344CB8AC3E}">
        <p14:creationId xmlns:p14="http://schemas.microsoft.com/office/powerpoint/2010/main" val="560021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7335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109882"/>
            <a:ext cx="3565524" cy="1236796"/>
          </a:xfrm>
        </p:spPr>
        <p:txBody>
          <a:bodyPr/>
          <a:lstStyle/>
          <a:p>
            <a:r>
              <a:rPr lang="en-US" sz="4000" dirty="0"/>
              <a:t>Anomaly Identification</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167512" y="2592281"/>
            <a:ext cx="4221608" cy="2936876"/>
          </a:xfrm>
        </p:spPr>
        <p:txBody>
          <a:bodyPr/>
          <a:lstStyle/>
          <a:p>
            <a:r>
              <a:rPr lang="en-US" sz="1800" dirty="0"/>
              <a:t>I plot the focus variables with histograms, using </a:t>
            </a:r>
            <a:r>
              <a:rPr lang="en-US" sz="1800" b="1" i="0" u="none" strike="noStrike" baseline="0" dirty="0" err="1">
                <a:solidFill>
                  <a:schemeClr val="tx1">
                    <a:lumMod val="85000"/>
                  </a:schemeClr>
                </a:solidFill>
                <a:latin typeface="LMMonoLt10-Bold"/>
              </a:rPr>
              <a:t>matplotlib.pyplot</a:t>
            </a:r>
            <a:endParaRPr lang="en-US" sz="1800" b="1" dirty="0">
              <a:solidFill>
                <a:schemeClr val="tx1">
                  <a:lumMod val="85000"/>
                </a:schemeClr>
              </a:solidFill>
            </a:endParaRPr>
          </a:p>
          <a:p>
            <a:pPr>
              <a:lnSpc>
                <a:spcPct val="100000"/>
              </a:lnSpc>
            </a:pPr>
            <a:r>
              <a:rPr lang="en-US" sz="1200" b="0" dirty="0" err="1">
                <a:solidFill>
                  <a:schemeClr val="tx1">
                    <a:lumMod val="85000"/>
                  </a:schemeClr>
                </a:solidFill>
                <a:effectLst/>
                <a:latin typeface="Consolas" panose="020B0609020204030204" pitchFamily="49" charset="0"/>
              </a:rPr>
              <a:t>churn_notes</a:t>
            </a:r>
            <a:r>
              <a:rPr lang="en-US" sz="1200" b="0" dirty="0">
                <a:solidFill>
                  <a:schemeClr val="tx1">
                    <a:lumMod val="85000"/>
                  </a:schemeClr>
                </a:solidFill>
                <a:effectLst/>
                <a:latin typeface="Consolas" panose="020B0609020204030204" pitchFamily="49" charset="0"/>
              </a:rPr>
              <a:t>[['Children', 'Age', 'Income', 'Tenure', '</a:t>
            </a:r>
            <a:r>
              <a:rPr lang="en-US" sz="1200" b="0" dirty="0" err="1">
                <a:solidFill>
                  <a:schemeClr val="tx1">
                    <a:lumMod val="85000"/>
                  </a:schemeClr>
                </a:solidFill>
                <a:effectLst/>
                <a:latin typeface="Consolas" panose="020B0609020204030204" pitchFamily="49" charset="0"/>
              </a:rPr>
              <a:t>MonthlyCharge</a:t>
            </a:r>
            <a:r>
              <a:rPr lang="en-US" sz="1200" b="0" dirty="0">
                <a:solidFill>
                  <a:schemeClr val="tx1">
                    <a:lumMod val="85000"/>
                  </a:schemeClr>
                </a:solidFill>
                <a:effectLst/>
                <a:latin typeface="Consolas" panose="020B0609020204030204" pitchFamily="49" charset="0"/>
              </a:rPr>
              <a:t>','</a:t>
            </a:r>
            <a:r>
              <a:rPr lang="en-US" sz="1200" b="0" dirty="0" err="1">
                <a:solidFill>
                  <a:schemeClr val="tx1">
                    <a:lumMod val="85000"/>
                  </a:schemeClr>
                </a:solidFill>
                <a:effectLst/>
                <a:latin typeface="Consolas" panose="020B0609020204030204" pitchFamily="49" charset="0"/>
              </a:rPr>
              <a:t>Bandwidth_GB_Year</a:t>
            </a:r>
            <a:r>
              <a:rPr lang="en-US" sz="1200" b="0" dirty="0">
                <a:solidFill>
                  <a:schemeClr val="tx1">
                    <a:lumMod val="85000"/>
                  </a:schemeClr>
                </a:solidFill>
                <a:effectLst/>
                <a:latin typeface="Consolas" panose="020B0609020204030204" pitchFamily="49" charset="0"/>
              </a:rPr>
              <a:t>']].hist()</a:t>
            </a:r>
          </a:p>
          <a:p>
            <a:pPr>
              <a:lnSpc>
                <a:spcPct val="100000"/>
              </a:lnSpc>
            </a:pPr>
            <a:r>
              <a:rPr lang="en-US" sz="1200" b="0" dirty="0" err="1">
                <a:solidFill>
                  <a:schemeClr val="tx1">
                    <a:lumMod val="85000"/>
                  </a:schemeClr>
                </a:solidFill>
                <a:effectLst/>
                <a:latin typeface="Consolas" panose="020B0609020204030204" pitchFamily="49" charset="0"/>
              </a:rPr>
              <a:t>plt.savefig</a:t>
            </a:r>
            <a:r>
              <a:rPr lang="en-US" sz="1200" b="0" dirty="0">
                <a:solidFill>
                  <a:schemeClr val="tx1">
                    <a:lumMod val="85000"/>
                  </a:schemeClr>
                </a:solidFill>
                <a:effectLst/>
                <a:latin typeface="Consolas" panose="020B0609020204030204" pitchFamily="49" charset="0"/>
              </a:rPr>
              <a:t>('churn_pyplot.jpg')</a:t>
            </a:r>
          </a:p>
          <a:p>
            <a:pPr>
              <a:lnSpc>
                <a:spcPct val="100000"/>
              </a:lnSpc>
            </a:pPr>
            <a:r>
              <a:rPr lang="en-US" sz="1200" b="0" dirty="0" err="1">
                <a:solidFill>
                  <a:schemeClr val="tx1">
                    <a:lumMod val="85000"/>
                  </a:schemeClr>
                </a:solidFill>
                <a:effectLst/>
                <a:latin typeface="Consolas" panose="020B0609020204030204" pitchFamily="49" charset="0"/>
              </a:rPr>
              <a:t>plt.tight_layout</a:t>
            </a:r>
            <a:r>
              <a:rPr lang="en-US" sz="1200" b="0" dirty="0">
                <a:solidFill>
                  <a:schemeClr val="tx1">
                    <a:lumMod val="85000"/>
                  </a:schemeClr>
                </a:solidFill>
                <a:effectLst/>
                <a:latin typeface="Consolas" panose="020B0609020204030204" pitchFamily="49" charset="0"/>
              </a:rPr>
              <a:t>()</a:t>
            </a:r>
          </a:p>
          <a:p>
            <a:endParaRPr lang="en-US" sz="1800" dirty="0"/>
          </a:p>
        </p:txBody>
      </p:sp>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dirty="0"/>
              <a:t>Tuesday, September 15, 2022</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pPr>
              <a:spcAft>
                <a:spcPts val="600"/>
              </a:spcAft>
            </a:pPr>
            <a:r>
              <a:rPr lang="en-US" kern="1200" dirty="0">
                <a:solidFill>
                  <a:schemeClr val="tx1">
                    <a:alpha val="80000"/>
                  </a:schemeClr>
                </a:solidFill>
                <a:latin typeface="+mn-lt"/>
                <a:ea typeface="+mn-ea"/>
                <a:cs typeface="+mn-cs"/>
              </a:rPr>
              <a:t>Part 3, Section D, Number 1-7: Data-Cleaning </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30</a:t>
            </a:fld>
            <a:endParaRPr lang="en-US"/>
          </a:p>
        </p:txBody>
      </p:sp>
      <p:pic>
        <p:nvPicPr>
          <p:cNvPr id="5" name="Picture 4">
            <a:extLst>
              <a:ext uri="{FF2B5EF4-FFF2-40B4-BE49-F238E27FC236}">
                <a16:creationId xmlns:a16="http://schemas.microsoft.com/office/drawing/2014/main" id="{88B7B9FA-FCA5-7213-C5A6-78328E1A7934}"/>
              </a:ext>
            </a:extLst>
          </p:cNvPr>
          <p:cNvPicPr>
            <a:picLocks noChangeAspect="1"/>
          </p:cNvPicPr>
          <p:nvPr/>
        </p:nvPicPr>
        <p:blipFill>
          <a:blip r:embed="rId4"/>
          <a:stretch>
            <a:fillRect/>
          </a:stretch>
        </p:blipFill>
        <p:spPr>
          <a:xfrm>
            <a:off x="4714695" y="1306853"/>
            <a:ext cx="6035251" cy="3985543"/>
          </a:xfrm>
          <a:prstGeom prst="rect">
            <a:avLst/>
          </a:prstGeom>
          <a:effectLst>
            <a:glow>
              <a:schemeClr val="tx1">
                <a:alpha val="47000"/>
              </a:schemeClr>
            </a:glow>
            <a:outerShdw blurRad="50800" dist="50800" dir="5400000" sx="1000" sy="1000" algn="ctr" rotWithShape="0">
              <a:srgbClr val="000000"/>
            </a:outerShdw>
            <a:softEdge rad="0"/>
          </a:effectLst>
        </p:spPr>
      </p:pic>
    </p:spTree>
    <p:extLst>
      <p:ext uri="{BB962C8B-B14F-4D97-AF65-F5344CB8AC3E}">
        <p14:creationId xmlns:p14="http://schemas.microsoft.com/office/powerpoint/2010/main" val="1366801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109882"/>
            <a:ext cx="3565524" cy="1236796"/>
          </a:xfrm>
        </p:spPr>
        <p:txBody>
          <a:bodyPr/>
          <a:lstStyle/>
          <a:p>
            <a:r>
              <a:rPr lang="en-US" sz="4000" dirty="0"/>
              <a:t>PCA for significant features in data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592280"/>
            <a:ext cx="3565525" cy="2854913"/>
          </a:xfrm>
        </p:spPr>
        <p:txBody>
          <a:bodyPr/>
          <a:lstStyle/>
          <a:p>
            <a:r>
              <a:rPr lang="en-US" sz="1800" dirty="0"/>
              <a:t>Principal components of the data set</a:t>
            </a:r>
          </a:p>
          <a:p>
            <a:r>
              <a:rPr lang="en-US" sz="1800" dirty="0"/>
              <a:t>How they were identified</a:t>
            </a:r>
          </a:p>
          <a:p>
            <a:r>
              <a:rPr lang="en-US" sz="1800" dirty="0"/>
              <a:t>How the organization can benefit from the PCA</a:t>
            </a:r>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dirty="0"/>
              <a:t>Tuesday, September 15, 2022</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pPr>
              <a:spcAft>
                <a:spcPts val="600"/>
              </a:spcAft>
            </a:pPr>
            <a:r>
              <a:rPr lang="en-US" kern="1200" dirty="0">
                <a:solidFill>
                  <a:schemeClr val="tx1">
                    <a:alpha val="80000"/>
                  </a:schemeClr>
                </a:solidFill>
                <a:latin typeface="+mn-lt"/>
                <a:ea typeface="+mn-ea"/>
                <a:cs typeface="+mn-cs"/>
              </a:rPr>
              <a:t>Part 3, Section E</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31</a:t>
            </a:fld>
            <a:endParaRPr lang="en-US"/>
          </a:p>
        </p:txBody>
      </p:sp>
    </p:spTree>
    <p:extLst>
      <p:ext uri="{BB962C8B-B14F-4D97-AF65-F5344CB8AC3E}">
        <p14:creationId xmlns:p14="http://schemas.microsoft.com/office/powerpoint/2010/main" val="187903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752D-D605-E7F1-58C5-DC3E9E6C90B2}"/>
              </a:ext>
            </a:extLst>
          </p:cNvPr>
          <p:cNvSpPr>
            <a:spLocks noGrp="1"/>
          </p:cNvSpPr>
          <p:nvPr>
            <p:ph type="ctrTitle"/>
          </p:nvPr>
        </p:nvSpPr>
        <p:spPr/>
        <p:txBody>
          <a:bodyPr/>
          <a:lstStyle/>
          <a:p>
            <a:r>
              <a:rPr lang="en-US" dirty="0"/>
              <a:t>Using boxplots to further test for outliers with .boxplot</a:t>
            </a:r>
          </a:p>
        </p:txBody>
      </p:sp>
      <p:pic>
        <p:nvPicPr>
          <p:cNvPr id="19" name="Picture Placeholder 18">
            <a:extLst>
              <a:ext uri="{FF2B5EF4-FFF2-40B4-BE49-F238E27FC236}">
                <a16:creationId xmlns:a16="http://schemas.microsoft.com/office/drawing/2014/main" id="{26800692-7323-C6FA-C41B-9FC24F86E25A}"/>
              </a:ext>
            </a:extLst>
          </p:cNvPr>
          <p:cNvPicPr>
            <a:picLocks noGrp="1" noChangeAspect="1"/>
          </p:cNvPicPr>
          <p:nvPr>
            <p:ph type="pic" sz="quarter" idx="13"/>
          </p:nvPr>
        </p:nvPicPr>
        <p:blipFill rotWithShape="1">
          <a:blip r:embed="rId2"/>
          <a:srcRect l="11503" r="11503"/>
          <a:stretch/>
        </p:blipFill>
        <p:spPr/>
      </p:pic>
      <p:pic>
        <p:nvPicPr>
          <p:cNvPr id="21" name="Picture Placeholder 20">
            <a:extLst>
              <a:ext uri="{FF2B5EF4-FFF2-40B4-BE49-F238E27FC236}">
                <a16:creationId xmlns:a16="http://schemas.microsoft.com/office/drawing/2014/main" id="{99E01BDA-CF4E-F99D-F67C-2C8D96F4F755}"/>
              </a:ext>
            </a:extLst>
          </p:cNvPr>
          <p:cNvPicPr>
            <a:picLocks noGrp="1" noChangeAspect="1"/>
          </p:cNvPicPr>
          <p:nvPr>
            <p:ph type="pic" sz="quarter" idx="14"/>
          </p:nvPr>
        </p:nvPicPr>
        <p:blipFill rotWithShape="1">
          <a:blip r:embed="rId3"/>
          <a:srcRect l="11044" r="11044"/>
          <a:stretch/>
        </p:blipFill>
        <p:spPr/>
      </p:pic>
      <p:pic>
        <p:nvPicPr>
          <p:cNvPr id="25" name="Picture Placeholder 24">
            <a:extLst>
              <a:ext uri="{FF2B5EF4-FFF2-40B4-BE49-F238E27FC236}">
                <a16:creationId xmlns:a16="http://schemas.microsoft.com/office/drawing/2014/main" id="{F3ECC470-2CA9-E3C6-9CAF-6B81BA719221}"/>
              </a:ext>
            </a:extLst>
          </p:cNvPr>
          <p:cNvPicPr>
            <a:picLocks noGrp="1" noChangeAspect="1"/>
          </p:cNvPicPr>
          <p:nvPr>
            <p:ph type="pic" sz="quarter" idx="15"/>
          </p:nvPr>
        </p:nvPicPr>
        <p:blipFill rotWithShape="1">
          <a:blip r:embed="rId4"/>
          <a:srcRect l="10303" r="10303"/>
          <a:stretch/>
        </p:blipFill>
        <p:spPr/>
      </p:pic>
      <p:pic>
        <p:nvPicPr>
          <p:cNvPr id="27" name="Picture Placeholder 26">
            <a:extLst>
              <a:ext uri="{FF2B5EF4-FFF2-40B4-BE49-F238E27FC236}">
                <a16:creationId xmlns:a16="http://schemas.microsoft.com/office/drawing/2014/main" id="{7724D276-BB34-AD55-3143-284776CAE1CB}"/>
              </a:ext>
            </a:extLst>
          </p:cNvPr>
          <p:cNvPicPr>
            <a:picLocks noGrp="1" noChangeAspect="1"/>
          </p:cNvPicPr>
          <p:nvPr>
            <p:ph type="pic" sz="quarter" idx="16"/>
          </p:nvPr>
        </p:nvPicPr>
        <p:blipFill rotWithShape="1">
          <a:blip r:embed="rId5"/>
          <a:srcRect l="11467" r="11467"/>
          <a:stretch/>
        </p:blipFill>
        <p:spPr/>
      </p:pic>
      <p:sp>
        <p:nvSpPr>
          <p:cNvPr id="7" name="Text Placeholder 6">
            <a:extLst>
              <a:ext uri="{FF2B5EF4-FFF2-40B4-BE49-F238E27FC236}">
                <a16:creationId xmlns:a16="http://schemas.microsoft.com/office/drawing/2014/main" id="{A3272F00-4338-C40E-CB86-EDAFF34483DA}"/>
              </a:ext>
            </a:extLst>
          </p:cNvPr>
          <p:cNvSpPr>
            <a:spLocks noGrp="1"/>
          </p:cNvSpPr>
          <p:nvPr>
            <p:ph type="body" sz="quarter" idx="18"/>
          </p:nvPr>
        </p:nvSpPr>
        <p:spPr/>
        <p:txBody>
          <a:bodyPr/>
          <a:lstStyle/>
          <a:p>
            <a:r>
              <a:rPr lang="en-US" dirty="0"/>
              <a:t>Overview</a:t>
            </a:r>
          </a:p>
        </p:txBody>
      </p:sp>
      <p:sp>
        <p:nvSpPr>
          <p:cNvPr id="8" name="Text Placeholder 7">
            <a:extLst>
              <a:ext uri="{FF2B5EF4-FFF2-40B4-BE49-F238E27FC236}">
                <a16:creationId xmlns:a16="http://schemas.microsoft.com/office/drawing/2014/main" id="{156B0D86-A547-39F7-D098-D45248879DC3}"/>
              </a:ext>
            </a:extLst>
          </p:cNvPr>
          <p:cNvSpPr>
            <a:spLocks noGrp="1"/>
          </p:cNvSpPr>
          <p:nvPr>
            <p:ph type="body" sz="quarter" idx="17"/>
          </p:nvPr>
        </p:nvSpPr>
        <p:spPr/>
        <p:txBody>
          <a:bodyPr/>
          <a:lstStyle/>
          <a:p>
            <a:r>
              <a:rPr lang="en-US" sz="1200" b="0" dirty="0" err="1">
                <a:solidFill>
                  <a:srgbClr val="6089B4"/>
                </a:solidFill>
                <a:effectLst/>
                <a:latin typeface="Consolas" panose="020B0609020204030204" pitchFamily="49" charset="0"/>
              </a:rPr>
              <a:t>churn_notes</a:t>
            </a:r>
            <a:r>
              <a:rPr lang="en-US" sz="1200" b="0" dirty="0" err="1">
                <a:solidFill>
                  <a:srgbClr val="C5C8C6"/>
                </a:solidFill>
                <a:effectLst/>
                <a:latin typeface="Consolas" panose="020B0609020204030204" pitchFamily="49" charset="0"/>
              </a:rPr>
              <a:t>.</a:t>
            </a:r>
            <a:r>
              <a:rPr lang="en-US" sz="1200" b="0" dirty="0" err="1">
                <a:solidFill>
                  <a:srgbClr val="CE6700"/>
                </a:solidFill>
                <a:effectLst/>
                <a:latin typeface="Consolas" panose="020B0609020204030204" pitchFamily="49" charset="0"/>
              </a:rPr>
              <a:t>boxplot</a:t>
            </a:r>
            <a:r>
              <a:rPr lang="en-US" sz="1200" b="0" dirty="0">
                <a:solidFill>
                  <a:srgbClr val="C5C8C6"/>
                </a:solidFill>
                <a:effectLst/>
                <a:latin typeface="Consolas" panose="020B0609020204030204" pitchFamily="49" charset="0"/>
              </a:rPr>
              <a:t>([</a:t>
            </a:r>
            <a:r>
              <a:rPr lang="en-US" sz="1200" b="0" dirty="0">
                <a:solidFill>
                  <a:srgbClr val="9AA83A"/>
                </a:solidFill>
                <a:effectLst/>
                <a:latin typeface="Consolas" panose="020B0609020204030204" pitchFamily="49" charset="0"/>
              </a:rPr>
              <a:t>'Tenure'</a:t>
            </a:r>
            <a:r>
              <a:rPr lang="en-US" sz="1200" b="0" dirty="0">
                <a:solidFill>
                  <a:srgbClr val="C5C8C6"/>
                </a:solidFill>
                <a:effectLst/>
                <a:latin typeface="Consolas" panose="020B0609020204030204" pitchFamily="49" charset="0"/>
              </a:rPr>
              <a:t>, </a:t>
            </a:r>
            <a:r>
              <a:rPr lang="en-US" sz="1200" b="0" dirty="0">
                <a:solidFill>
                  <a:srgbClr val="9AA83A"/>
                </a:solidFill>
                <a:effectLst/>
                <a:latin typeface="Consolas" panose="020B0609020204030204" pitchFamily="49" charset="0"/>
              </a:rPr>
              <a:t>'</a:t>
            </a:r>
            <a:r>
              <a:rPr lang="en-US" sz="1200" b="0" dirty="0" err="1">
                <a:solidFill>
                  <a:srgbClr val="9AA83A"/>
                </a:solidFill>
                <a:effectLst/>
                <a:latin typeface="Consolas" panose="020B0609020204030204" pitchFamily="49" charset="0"/>
              </a:rPr>
              <a:t>MonthlyCharge</a:t>
            </a:r>
            <a:r>
              <a:rPr lang="en-US" sz="1200" b="0" dirty="0">
                <a:solidFill>
                  <a:srgbClr val="9AA83A"/>
                </a:solidFill>
                <a:effectLst/>
                <a:latin typeface="Consolas" panose="020B0609020204030204" pitchFamily="49" charset="0"/>
              </a:rPr>
              <a:t>'</a:t>
            </a:r>
            <a:r>
              <a:rPr lang="en-US" sz="1200" b="0" dirty="0">
                <a:solidFill>
                  <a:srgbClr val="C5C8C6"/>
                </a:solidFill>
                <a:effectLst/>
                <a:latin typeface="Consolas" panose="020B0609020204030204" pitchFamily="49" charset="0"/>
              </a:rPr>
              <a:t>, </a:t>
            </a:r>
            <a:r>
              <a:rPr lang="en-US" sz="1200" b="0" dirty="0">
                <a:solidFill>
                  <a:srgbClr val="9AA83A"/>
                </a:solidFill>
                <a:effectLst/>
                <a:latin typeface="Consolas" panose="020B0609020204030204" pitchFamily="49" charset="0"/>
              </a:rPr>
              <a:t>'</a:t>
            </a:r>
            <a:r>
              <a:rPr lang="en-US" sz="1200" b="0" dirty="0" err="1">
                <a:solidFill>
                  <a:srgbClr val="9AA83A"/>
                </a:solidFill>
                <a:effectLst/>
                <a:latin typeface="Consolas" panose="020B0609020204030204" pitchFamily="49" charset="0"/>
              </a:rPr>
              <a:t>Bandwidth_GB_Year</a:t>
            </a:r>
            <a:r>
              <a:rPr lang="en-US" sz="1200" b="0" dirty="0">
                <a:solidFill>
                  <a:srgbClr val="9AA83A"/>
                </a:solidFill>
                <a:effectLst/>
                <a:latin typeface="Consolas" panose="020B0609020204030204" pitchFamily="49" charset="0"/>
              </a:rPr>
              <a:t>'</a:t>
            </a:r>
            <a:r>
              <a:rPr lang="en-US" sz="1200" b="0" dirty="0">
                <a:solidFill>
                  <a:srgbClr val="C5C8C6"/>
                </a:solidFill>
                <a:effectLst/>
                <a:latin typeface="Consolas" panose="020B0609020204030204" pitchFamily="49" charset="0"/>
              </a:rPr>
              <a:t>])</a:t>
            </a:r>
            <a:endParaRPr lang="en-US" sz="1200" dirty="0"/>
          </a:p>
        </p:txBody>
      </p:sp>
      <p:sp>
        <p:nvSpPr>
          <p:cNvPr id="9" name="Text Placeholder 8">
            <a:extLst>
              <a:ext uri="{FF2B5EF4-FFF2-40B4-BE49-F238E27FC236}">
                <a16:creationId xmlns:a16="http://schemas.microsoft.com/office/drawing/2014/main" id="{3B20E7DB-180F-D7E4-E654-5F0879448436}"/>
              </a:ext>
            </a:extLst>
          </p:cNvPr>
          <p:cNvSpPr>
            <a:spLocks noGrp="1"/>
          </p:cNvSpPr>
          <p:nvPr>
            <p:ph type="body" sz="quarter" idx="20"/>
          </p:nvPr>
        </p:nvSpPr>
        <p:spPr/>
        <p:txBody>
          <a:bodyPr/>
          <a:lstStyle/>
          <a:p>
            <a:r>
              <a:rPr lang="en-US" sz="1800" dirty="0" err="1"/>
              <a:t>MonthlyCharge</a:t>
            </a:r>
            <a:endParaRPr lang="en-US" sz="1800" dirty="0"/>
          </a:p>
        </p:txBody>
      </p:sp>
      <p:sp>
        <p:nvSpPr>
          <p:cNvPr id="10" name="Text Placeholder 9">
            <a:extLst>
              <a:ext uri="{FF2B5EF4-FFF2-40B4-BE49-F238E27FC236}">
                <a16:creationId xmlns:a16="http://schemas.microsoft.com/office/drawing/2014/main" id="{9B6E4589-E0D9-2549-483C-1DE15193C29A}"/>
              </a:ext>
            </a:extLst>
          </p:cNvPr>
          <p:cNvSpPr>
            <a:spLocks noGrp="1"/>
          </p:cNvSpPr>
          <p:nvPr>
            <p:ph type="body" sz="quarter" idx="19"/>
          </p:nvPr>
        </p:nvSpPr>
        <p:spPr/>
        <p:txBody>
          <a:bodyPr/>
          <a:lstStyle/>
          <a:p>
            <a:r>
              <a:rPr lang="en-US" sz="1200" b="0" dirty="0" err="1">
                <a:solidFill>
                  <a:srgbClr val="6089B4"/>
                </a:solidFill>
                <a:effectLst/>
                <a:latin typeface="Consolas" panose="020B0609020204030204" pitchFamily="49" charset="0"/>
              </a:rPr>
              <a:t>churn_notes</a:t>
            </a:r>
            <a:r>
              <a:rPr lang="en-US" sz="1200" b="0" dirty="0" err="1">
                <a:solidFill>
                  <a:srgbClr val="C5C8C6"/>
                </a:solidFill>
                <a:effectLst/>
                <a:latin typeface="Consolas" panose="020B0609020204030204" pitchFamily="49" charset="0"/>
              </a:rPr>
              <a:t>.</a:t>
            </a:r>
            <a:r>
              <a:rPr lang="en-US" sz="1200" b="0" dirty="0" err="1">
                <a:solidFill>
                  <a:srgbClr val="CE6700"/>
                </a:solidFill>
                <a:effectLst/>
                <a:latin typeface="Consolas" panose="020B0609020204030204" pitchFamily="49" charset="0"/>
              </a:rPr>
              <a:t>boxplot</a:t>
            </a:r>
            <a:r>
              <a:rPr lang="en-US" sz="1200" b="0" dirty="0">
                <a:solidFill>
                  <a:srgbClr val="C5C8C6"/>
                </a:solidFill>
                <a:effectLst/>
                <a:latin typeface="Consolas" panose="020B0609020204030204" pitchFamily="49" charset="0"/>
              </a:rPr>
              <a:t>([</a:t>
            </a:r>
            <a:r>
              <a:rPr lang="en-US" sz="1200" b="0" dirty="0">
                <a:solidFill>
                  <a:srgbClr val="9AA83A"/>
                </a:solidFill>
                <a:effectLst/>
                <a:latin typeface="Consolas" panose="020B0609020204030204" pitchFamily="49" charset="0"/>
              </a:rPr>
              <a:t>'</a:t>
            </a:r>
            <a:r>
              <a:rPr lang="en-US" sz="1200" b="0" dirty="0" err="1">
                <a:solidFill>
                  <a:srgbClr val="9AA83A"/>
                </a:solidFill>
                <a:effectLst/>
                <a:latin typeface="Consolas" panose="020B0609020204030204" pitchFamily="49" charset="0"/>
              </a:rPr>
              <a:t>MonthlyCharge</a:t>
            </a:r>
            <a:r>
              <a:rPr lang="en-US" sz="1200" b="0" dirty="0">
                <a:solidFill>
                  <a:srgbClr val="9AA83A"/>
                </a:solidFill>
                <a:effectLst/>
                <a:latin typeface="Consolas" panose="020B0609020204030204" pitchFamily="49" charset="0"/>
              </a:rPr>
              <a:t>'</a:t>
            </a:r>
            <a:r>
              <a:rPr lang="en-US" sz="1200" b="0" dirty="0">
                <a:solidFill>
                  <a:srgbClr val="C5C8C6"/>
                </a:solidFill>
                <a:effectLst/>
                <a:latin typeface="Consolas" panose="020B0609020204030204" pitchFamily="49" charset="0"/>
              </a:rPr>
              <a:t>])</a:t>
            </a:r>
          </a:p>
          <a:p>
            <a:endParaRPr lang="en-US" dirty="0"/>
          </a:p>
        </p:txBody>
      </p:sp>
      <p:sp>
        <p:nvSpPr>
          <p:cNvPr id="11" name="Text Placeholder 10">
            <a:extLst>
              <a:ext uri="{FF2B5EF4-FFF2-40B4-BE49-F238E27FC236}">
                <a16:creationId xmlns:a16="http://schemas.microsoft.com/office/drawing/2014/main" id="{6EA487EE-9328-DE13-457A-CB09070D5A8A}"/>
              </a:ext>
            </a:extLst>
          </p:cNvPr>
          <p:cNvSpPr>
            <a:spLocks noGrp="1"/>
          </p:cNvSpPr>
          <p:nvPr>
            <p:ph type="body" sz="quarter" idx="22"/>
          </p:nvPr>
        </p:nvSpPr>
        <p:spPr/>
        <p:txBody>
          <a:bodyPr/>
          <a:lstStyle/>
          <a:p>
            <a:r>
              <a:rPr lang="en-US" dirty="0"/>
              <a:t>Tenure</a:t>
            </a:r>
          </a:p>
        </p:txBody>
      </p:sp>
      <p:sp>
        <p:nvSpPr>
          <p:cNvPr id="12" name="Text Placeholder 11">
            <a:extLst>
              <a:ext uri="{FF2B5EF4-FFF2-40B4-BE49-F238E27FC236}">
                <a16:creationId xmlns:a16="http://schemas.microsoft.com/office/drawing/2014/main" id="{4D6D9FB9-E5F7-A1CD-DD33-7D59B8837BFB}"/>
              </a:ext>
            </a:extLst>
          </p:cNvPr>
          <p:cNvSpPr>
            <a:spLocks noGrp="1"/>
          </p:cNvSpPr>
          <p:nvPr>
            <p:ph type="body" sz="quarter" idx="21"/>
          </p:nvPr>
        </p:nvSpPr>
        <p:spPr/>
        <p:txBody>
          <a:bodyPr/>
          <a:lstStyle/>
          <a:p>
            <a:r>
              <a:rPr lang="en-US" sz="1200" b="0" dirty="0" err="1">
                <a:solidFill>
                  <a:srgbClr val="6089B4"/>
                </a:solidFill>
                <a:effectLst/>
                <a:latin typeface="Consolas" panose="020B0609020204030204" pitchFamily="49" charset="0"/>
              </a:rPr>
              <a:t>churn_notes</a:t>
            </a:r>
            <a:r>
              <a:rPr lang="en-US" sz="1200" b="0" dirty="0" err="1">
                <a:solidFill>
                  <a:srgbClr val="C5C8C6"/>
                </a:solidFill>
                <a:effectLst/>
                <a:latin typeface="Consolas" panose="020B0609020204030204" pitchFamily="49" charset="0"/>
              </a:rPr>
              <a:t>.</a:t>
            </a:r>
            <a:r>
              <a:rPr lang="en-US" sz="1200" b="0" dirty="0" err="1">
                <a:solidFill>
                  <a:srgbClr val="CE6700"/>
                </a:solidFill>
                <a:effectLst/>
                <a:latin typeface="Consolas" panose="020B0609020204030204" pitchFamily="49" charset="0"/>
              </a:rPr>
              <a:t>boxplot</a:t>
            </a:r>
            <a:r>
              <a:rPr lang="en-US" sz="1200" b="0" dirty="0">
                <a:solidFill>
                  <a:srgbClr val="C5C8C6"/>
                </a:solidFill>
                <a:effectLst/>
                <a:latin typeface="Consolas" panose="020B0609020204030204" pitchFamily="49" charset="0"/>
              </a:rPr>
              <a:t>([</a:t>
            </a:r>
            <a:r>
              <a:rPr lang="en-US" sz="1200" b="0" dirty="0">
                <a:solidFill>
                  <a:srgbClr val="9AA83A"/>
                </a:solidFill>
                <a:effectLst/>
                <a:latin typeface="Consolas" panose="020B0609020204030204" pitchFamily="49" charset="0"/>
              </a:rPr>
              <a:t>'Tenure'</a:t>
            </a:r>
            <a:r>
              <a:rPr lang="en-US" sz="1200" b="0" dirty="0">
                <a:solidFill>
                  <a:srgbClr val="C5C8C6"/>
                </a:solidFill>
                <a:effectLst/>
                <a:latin typeface="Consolas" panose="020B0609020204030204" pitchFamily="49" charset="0"/>
              </a:rPr>
              <a:t>])</a:t>
            </a:r>
          </a:p>
          <a:p>
            <a:endParaRPr lang="en-US" dirty="0"/>
          </a:p>
        </p:txBody>
      </p:sp>
      <p:sp>
        <p:nvSpPr>
          <p:cNvPr id="13" name="Text Placeholder 12">
            <a:extLst>
              <a:ext uri="{FF2B5EF4-FFF2-40B4-BE49-F238E27FC236}">
                <a16:creationId xmlns:a16="http://schemas.microsoft.com/office/drawing/2014/main" id="{BD6B50E6-010A-6B36-4E53-246E5277AD43}"/>
              </a:ext>
            </a:extLst>
          </p:cNvPr>
          <p:cNvSpPr>
            <a:spLocks noGrp="1"/>
          </p:cNvSpPr>
          <p:nvPr>
            <p:ph type="body" sz="quarter" idx="24"/>
          </p:nvPr>
        </p:nvSpPr>
        <p:spPr/>
        <p:txBody>
          <a:bodyPr/>
          <a:lstStyle/>
          <a:p>
            <a:r>
              <a:rPr lang="en-US" sz="1400" dirty="0" err="1"/>
              <a:t>Bandwidth_GB_Year</a:t>
            </a:r>
            <a:endParaRPr lang="en-US" sz="1400" dirty="0"/>
          </a:p>
        </p:txBody>
      </p:sp>
      <p:sp>
        <p:nvSpPr>
          <p:cNvPr id="14" name="Text Placeholder 13">
            <a:extLst>
              <a:ext uri="{FF2B5EF4-FFF2-40B4-BE49-F238E27FC236}">
                <a16:creationId xmlns:a16="http://schemas.microsoft.com/office/drawing/2014/main" id="{69C9D888-4270-9DE4-519F-719490DDC040}"/>
              </a:ext>
            </a:extLst>
          </p:cNvPr>
          <p:cNvSpPr>
            <a:spLocks noGrp="1"/>
          </p:cNvSpPr>
          <p:nvPr>
            <p:ph type="body" sz="quarter" idx="23"/>
          </p:nvPr>
        </p:nvSpPr>
        <p:spPr/>
        <p:txBody>
          <a:bodyPr/>
          <a:lstStyle/>
          <a:p>
            <a:r>
              <a:rPr lang="en-US" sz="1200" b="0" dirty="0" err="1">
                <a:solidFill>
                  <a:srgbClr val="6089B4"/>
                </a:solidFill>
                <a:effectLst/>
                <a:latin typeface="Consolas" panose="020B0609020204030204" pitchFamily="49" charset="0"/>
              </a:rPr>
              <a:t>churn_notes</a:t>
            </a:r>
            <a:r>
              <a:rPr lang="en-US" sz="1200" b="0" dirty="0" err="1">
                <a:solidFill>
                  <a:srgbClr val="C5C8C6"/>
                </a:solidFill>
                <a:effectLst/>
                <a:latin typeface="Consolas" panose="020B0609020204030204" pitchFamily="49" charset="0"/>
              </a:rPr>
              <a:t>.</a:t>
            </a:r>
            <a:r>
              <a:rPr lang="en-US" sz="1200" b="0" dirty="0" err="1">
                <a:solidFill>
                  <a:srgbClr val="CE6700"/>
                </a:solidFill>
                <a:effectLst/>
                <a:latin typeface="Consolas" panose="020B0609020204030204" pitchFamily="49" charset="0"/>
              </a:rPr>
              <a:t>boxplot</a:t>
            </a:r>
            <a:r>
              <a:rPr lang="en-US" sz="1200" b="0" dirty="0">
                <a:solidFill>
                  <a:srgbClr val="C5C8C6"/>
                </a:solidFill>
                <a:effectLst/>
                <a:latin typeface="Consolas" panose="020B0609020204030204" pitchFamily="49" charset="0"/>
              </a:rPr>
              <a:t>([</a:t>
            </a:r>
            <a:r>
              <a:rPr lang="en-US" sz="1200" b="0" dirty="0">
                <a:solidFill>
                  <a:srgbClr val="9AA83A"/>
                </a:solidFill>
                <a:effectLst/>
                <a:latin typeface="Consolas" panose="020B0609020204030204" pitchFamily="49" charset="0"/>
              </a:rPr>
              <a:t>'</a:t>
            </a:r>
            <a:r>
              <a:rPr lang="en-US" sz="1200" b="0" dirty="0" err="1">
                <a:solidFill>
                  <a:srgbClr val="9AA83A"/>
                </a:solidFill>
                <a:effectLst/>
                <a:latin typeface="Consolas" panose="020B0609020204030204" pitchFamily="49" charset="0"/>
              </a:rPr>
              <a:t>Bandwidth_GB_Year</a:t>
            </a:r>
            <a:r>
              <a:rPr lang="en-US" sz="1200" b="0" dirty="0">
                <a:solidFill>
                  <a:srgbClr val="9AA83A"/>
                </a:solidFill>
                <a:effectLst/>
                <a:latin typeface="Consolas" panose="020B0609020204030204" pitchFamily="49" charset="0"/>
              </a:rPr>
              <a:t>'</a:t>
            </a:r>
            <a:r>
              <a:rPr lang="en-US" sz="1200" b="0" dirty="0">
                <a:solidFill>
                  <a:srgbClr val="C5C8C6"/>
                </a:solidFill>
                <a:effectLst/>
                <a:latin typeface="Consolas" panose="020B0609020204030204" pitchFamily="49" charset="0"/>
              </a:rPr>
              <a:t>])</a:t>
            </a:r>
          </a:p>
          <a:p>
            <a:endParaRPr lang="en-US" dirty="0"/>
          </a:p>
        </p:txBody>
      </p:sp>
      <p:sp>
        <p:nvSpPr>
          <p:cNvPr id="15" name="Date Placeholder 14">
            <a:extLst>
              <a:ext uri="{FF2B5EF4-FFF2-40B4-BE49-F238E27FC236}">
                <a16:creationId xmlns:a16="http://schemas.microsoft.com/office/drawing/2014/main" id="{32D2FD98-8C24-C3ED-A9F8-8371A22F53D9}"/>
              </a:ext>
            </a:extLst>
          </p:cNvPr>
          <p:cNvSpPr>
            <a:spLocks noGrp="1"/>
          </p:cNvSpPr>
          <p:nvPr>
            <p:ph type="dt" sz="half" idx="10"/>
          </p:nvPr>
        </p:nvSpPr>
        <p:spPr/>
        <p:txBody>
          <a:bodyPr/>
          <a:lstStyle/>
          <a:p>
            <a:r>
              <a:rPr lang="en-US" dirty="0"/>
              <a:t>Tuesday, September 15, 2022</a:t>
            </a:r>
          </a:p>
        </p:txBody>
      </p:sp>
      <p:sp>
        <p:nvSpPr>
          <p:cNvPr id="16" name="Footer Placeholder 15">
            <a:extLst>
              <a:ext uri="{FF2B5EF4-FFF2-40B4-BE49-F238E27FC236}">
                <a16:creationId xmlns:a16="http://schemas.microsoft.com/office/drawing/2014/main" id="{50F6EC74-0C1D-E2BF-31D8-D25B73980239}"/>
              </a:ext>
            </a:extLst>
          </p:cNvPr>
          <p:cNvSpPr>
            <a:spLocks noGrp="1"/>
          </p:cNvSpPr>
          <p:nvPr>
            <p:ph type="ftr" sz="quarter" idx="11"/>
          </p:nvPr>
        </p:nvSpPr>
        <p:spPr/>
        <p:txBody>
          <a:bodyPr/>
          <a:lstStyle/>
          <a:p>
            <a:pPr>
              <a:spcAft>
                <a:spcPts val="600"/>
              </a:spcAft>
            </a:pPr>
            <a:r>
              <a:rPr lang="en-US" kern="1200" dirty="0">
                <a:solidFill>
                  <a:schemeClr val="tx1">
                    <a:alpha val="80000"/>
                  </a:schemeClr>
                </a:solidFill>
                <a:latin typeface="+mn-lt"/>
                <a:ea typeface="+mn-ea"/>
                <a:cs typeface="+mn-cs"/>
              </a:rPr>
              <a:t>Part 3, Section E, Number 1 Part 3 of the Data-Cleaning </a:t>
            </a:r>
          </a:p>
        </p:txBody>
      </p:sp>
      <p:sp>
        <p:nvSpPr>
          <p:cNvPr id="17" name="Slide Number Placeholder 16">
            <a:extLst>
              <a:ext uri="{FF2B5EF4-FFF2-40B4-BE49-F238E27FC236}">
                <a16:creationId xmlns:a16="http://schemas.microsoft.com/office/drawing/2014/main" id="{D095B1FD-C148-81F4-4162-D2B4101B86F5}"/>
              </a:ext>
            </a:extLst>
          </p:cNvPr>
          <p:cNvSpPr>
            <a:spLocks noGrp="1"/>
          </p:cNvSpPr>
          <p:nvPr>
            <p:ph type="sldNum" sz="quarter" idx="12"/>
          </p:nvPr>
        </p:nvSpPr>
        <p:spPr/>
        <p:txBody>
          <a:bodyPr/>
          <a:lstStyle/>
          <a:p>
            <a:fld id="{DBA1B0FB-D917-4C8C-928F-313BD683BF39}" type="slidenum">
              <a:rPr lang="en-US" smtClean="0"/>
              <a:t>32</a:t>
            </a:fld>
            <a:endParaRPr lang="en-US"/>
          </a:p>
        </p:txBody>
      </p:sp>
      <p:sp>
        <p:nvSpPr>
          <p:cNvPr id="28" name="&quot;Not Allowed&quot; Symbol 27">
            <a:extLst>
              <a:ext uri="{FF2B5EF4-FFF2-40B4-BE49-F238E27FC236}">
                <a16:creationId xmlns:a16="http://schemas.microsoft.com/office/drawing/2014/main" id="{D5A16969-4EAC-A5DC-830E-AEA1D168AC7A}"/>
              </a:ext>
            </a:extLst>
          </p:cNvPr>
          <p:cNvSpPr/>
          <p:nvPr/>
        </p:nvSpPr>
        <p:spPr>
          <a:xfrm>
            <a:off x="3359150" y="1823534"/>
            <a:ext cx="885591" cy="801517"/>
          </a:xfrm>
          <a:prstGeom prst="noSmoking">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63051E74-4E0B-8B83-CD02-807160C34B1F}"/>
                  </a:ext>
                </a:extLst>
              </p14:cNvPr>
              <p14:cNvContentPartPr/>
              <p14:nvPr/>
            </p14:nvContentPartPr>
            <p14:xfrm>
              <a:off x="5514916" y="4407992"/>
              <a:ext cx="360" cy="360"/>
            </p14:xfrm>
          </p:contentPart>
        </mc:Choice>
        <mc:Fallback xmlns="">
          <p:pic>
            <p:nvPicPr>
              <p:cNvPr id="30" name="Ink 29">
                <a:extLst>
                  <a:ext uri="{FF2B5EF4-FFF2-40B4-BE49-F238E27FC236}">
                    <a16:creationId xmlns:a16="http://schemas.microsoft.com/office/drawing/2014/main" id="{63051E74-4E0B-8B83-CD02-807160C34B1F}"/>
                  </a:ext>
                </a:extLst>
              </p:cNvPr>
              <p:cNvPicPr/>
              <p:nvPr/>
            </p:nvPicPr>
            <p:blipFill>
              <a:blip r:embed="rId7"/>
              <a:stretch>
                <a:fillRect/>
              </a:stretch>
            </p:blipFill>
            <p:spPr>
              <a:xfrm>
                <a:off x="5505916" y="4399352"/>
                <a:ext cx="18000" cy="18000"/>
              </a:xfrm>
              <a:prstGeom prst="rect">
                <a:avLst/>
              </a:prstGeom>
            </p:spPr>
          </p:pic>
        </mc:Fallback>
      </mc:AlternateContent>
      <p:sp>
        <p:nvSpPr>
          <p:cNvPr id="31" name="TextBox 30">
            <a:extLst>
              <a:ext uri="{FF2B5EF4-FFF2-40B4-BE49-F238E27FC236}">
                <a16:creationId xmlns:a16="http://schemas.microsoft.com/office/drawing/2014/main" id="{C9C94EC6-39FD-C4E1-ECD5-9622F11BBA29}"/>
              </a:ext>
            </a:extLst>
          </p:cNvPr>
          <p:cNvSpPr txBox="1"/>
          <p:nvPr/>
        </p:nvSpPr>
        <p:spPr>
          <a:xfrm>
            <a:off x="2790305" y="5186868"/>
            <a:ext cx="4498539" cy="369332"/>
          </a:xfrm>
          <a:prstGeom prst="rect">
            <a:avLst/>
          </a:prstGeom>
          <a:noFill/>
        </p:spPr>
        <p:txBody>
          <a:bodyPr wrap="none" rtlCol="0">
            <a:spAutoFit/>
          </a:bodyPr>
          <a:lstStyle/>
          <a:p>
            <a:r>
              <a:rPr lang="en-US" dirty="0" err="1"/>
              <a:t>MonthlyCharge</a:t>
            </a:r>
            <a:r>
              <a:rPr lang="en-US" dirty="0"/>
              <a:t> shows signs of having outliers!</a:t>
            </a:r>
          </a:p>
        </p:txBody>
      </p:sp>
    </p:spTree>
    <p:extLst>
      <p:ext uri="{BB962C8B-B14F-4D97-AF65-F5344CB8AC3E}">
        <p14:creationId xmlns:p14="http://schemas.microsoft.com/office/powerpoint/2010/main" val="1395732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54" name="Group 5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8" name="Freeform: Shape 5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Oval 5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Oval 5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Shape 6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55" name="Rectangle 6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266838" y="574841"/>
            <a:ext cx="4118126" cy="1618676"/>
          </a:xfrm>
        </p:spPr>
        <p:txBody>
          <a:bodyPr vert="horz" wrap="square" lIns="0" tIns="0" rIns="0" bIns="0" rtlCol="0" anchor="t" anchorCtr="0">
            <a:normAutofit/>
          </a:bodyPr>
          <a:lstStyle/>
          <a:p>
            <a:r>
              <a:rPr lang="en-US" sz="3700" dirty="0"/>
              <a:t>Removing Outliers</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164463" y="2123870"/>
            <a:ext cx="4933722" cy="3662792"/>
          </a:xfrm>
        </p:spPr>
        <p:txBody>
          <a:bodyPr vert="horz" wrap="square" lIns="0" tIns="0" rIns="0" bIns="0" rtlCol="0" anchor="t">
            <a:normAutofit/>
          </a:bodyPr>
          <a:lstStyle/>
          <a:p>
            <a:pPr>
              <a:buFont typeface="Arial" panose="020B0604020202020204" pitchFamily="34" charset="0"/>
              <a:buChar char="•"/>
            </a:pPr>
            <a:r>
              <a:rPr lang="en-US" sz="1600" dirty="0"/>
              <a:t>The </a:t>
            </a:r>
            <a:r>
              <a:rPr lang="en-US" sz="1600" dirty="0" err="1"/>
              <a:t>MonthlyCharge</a:t>
            </a:r>
            <a:r>
              <a:rPr lang="en-US" sz="1600" dirty="0"/>
              <a:t> column had outliers that were skewing the information available. I needed to remove those outliers in order to get a get and give a clear picture.</a:t>
            </a:r>
          </a:p>
          <a:p>
            <a:pPr>
              <a:buFont typeface="Arial" panose="020B0604020202020204" pitchFamily="34" charset="0"/>
              <a:buChar char="•"/>
            </a:pPr>
            <a:r>
              <a:rPr lang="en-US" sz="1600" dirty="0"/>
              <a:t>I did not want to simply drop the rows, because each entry hold information that is important to different evaluations. I also felt that the </a:t>
            </a:r>
            <a:r>
              <a:rPr lang="en-US" sz="1600" dirty="0" err="1"/>
              <a:t>MonthlyCharge</a:t>
            </a:r>
            <a:r>
              <a:rPr lang="en-US" sz="1600" dirty="0"/>
              <a:t> column may be important in the long run.</a:t>
            </a:r>
          </a:p>
          <a:p>
            <a:pPr>
              <a:buFont typeface="Arial" panose="020B0604020202020204" pitchFamily="34" charset="0"/>
              <a:buChar char="•"/>
            </a:pPr>
            <a:r>
              <a:rPr lang="en-US" sz="1600" dirty="0"/>
              <a:t>I used </a:t>
            </a:r>
            <a:r>
              <a:rPr lang="en-US" sz="1600" dirty="0" err="1"/>
              <a:t>Numpy</a:t>
            </a:r>
            <a:r>
              <a:rPr lang="en-US" sz="1600" dirty="0"/>
              <a:t> to ascertain which values were above the upper limits of the box plot. Then I ran a sanity check in order to ensure the updated data would result in a more balanced plot.</a:t>
            </a:r>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September 15, 2022</a:t>
            </a: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Part 3, Section D, Number 1-7: Data-Cleaning </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33</a:t>
            </a:fld>
            <a:endParaRPr lang="en-US">
              <a:solidFill>
                <a:schemeClr val="tx1">
                  <a:alpha val="80000"/>
                </a:schemeClr>
              </a:solidFill>
            </a:endParaRPr>
          </a:p>
        </p:txBody>
      </p:sp>
      <p:sp>
        <p:nvSpPr>
          <p:cNvPr id="56" name="Oval 64">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4513" y="621955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a:extLst>
              <a:ext uri="{FF2B5EF4-FFF2-40B4-BE49-F238E27FC236}">
                <a16:creationId xmlns:a16="http://schemas.microsoft.com/office/drawing/2014/main" id="{D05E292E-B5E3-2467-3C72-188E74C5B8A2}"/>
              </a:ext>
            </a:extLst>
          </p:cNvPr>
          <p:cNvPicPr>
            <a:picLocks noChangeAspect="1"/>
          </p:cNvPicPr>
          <p:nvPr/>
        </p:nvPicPr>
        <p:blipFill rotWithShape="1">
          <a:blip r:embed="rId2"/>
          <a:srcRect l="9248" t="13024" r="59516" b="4129"/>
          <a:stretch/>
        </p:blipFill>
        <p:spPr>
          <a:xfrm>
            <a:off x="6061208" y="110313"/>
            <a:ext cx="4620137" cy="6637374"/>
          </a:xfrm>
          <a:prstGeom prst="rect">
            <a:avLst/>
          </a:prstGeom>
        </p:spPr>
      </p:pic>
    </p:spTree>
    <p:extLst>
      <p:ext uri="{BB962C8B-B14F-4D97-AF65-F5344CB8AC3E}">
        <p14:creationId xmlns:p14="http://schemas.microsoft.com/office/powerpoint/2010/main" val="1660000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54" name="Group 5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8" name="Freeform: Shape 5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Oval 5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Oval 5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Shape 6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55" name="Rectangle 6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266838" y="574841"/>
            <a:ext cx="4118126" cy="1618676"/>
          </a:xfrm>
        </p:spPr>
        <p:txBody>
          <a:bodyPr vert="horz" wrap="square" lIns="0" tIns="0" rIns="0" bIns="0" rtlCol="0" anchor="t" anchorCtr="0">
            <a:normAutofit/>
          </a:bodyPr>
          <a:lstStyle/>
          <a:p>
            <a:r>
              <a:rPr lang="en-US" sz="3700" dirty="0"/>
              <a:t>Removing Outliers</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164463" y="2123870"/>
            <a:ext cx="3015300" cy="3662792"/>
          </a:xfrm>
        </p:spPr>
        <p:txBody>
          <a:bodyPr vert="horz" wrap="square" lIns="0" tIns="0" rIns="0" bIns="0" rtlCol="0" anchor="t">
            <a:normAutofit/>
          </a:bodyPr>
          <a:lstStyle/>
          <a:p>
            <a:pPr>
              <a:buFont typeface="Arial" panose="020B0604020202020204" pitchFamily="34" charset="0"/>
              <a:buChar char="•"/>
            </a:pPr>
            <a:r>
              <a:rPr lang="en-US" sz="1600" dirty="0"/>
              <a:t>I had to import median from </a:t>
            </a:r>
            <a:r>
              <a:rPr lang="en-US" sz="1600" dirty="0" err="1"/>
              <a:t>Numpy’s</a:t>
            </a:r>
            <a:r>
              <a:rPr lang="en-US" sz="1600" dirty="0"/>
              <a:t> statistics package in order to use median to pull the median value for the </a:t>
            </a:r>
            <a:r>
              <a:rPr lang="en-US" sz="1600" dirty="0" err="1"/>
              <a:t>MonthlyCharge</a:t>
            </a:r>
            <a:r>
              <a:rPr lang="en-US" sz="1600" dirty="0"/>
              <a:t> data. I did this, rather than calculating it manually due to accuracy and scalability.</a:t>
            </a:r>
          </a:p>
          <a:p>
            <a:pPr>
              <a:buFont typeface="Arial" panose="020B0604020202020204" pitchFamily="34" charset="0"/>
              <a:buChar char="•"/>
            </a:pPr>
            <a:r>
              <a:rPr lang="en-US" sz="1600" dirty="0"/>
              <a:t>I, again, went with median instead of mean due to the expansive nature of the data set.</a:t>
            </a:r>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September 15, 2022</a:t>
            </a: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Part 3, Section D, Number 1-7: Data-Cleaning </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34</a:t>
            </a:fld>
            <a:endParaRPr lang="en-US">
              <a:solidFill>
                <a:schemeClr val="tx1">
                  <a:alpha val="80000"/>
                </a:schemeClr>
              </a:solidFill>
            </a:endParaRPr>
          </a:p>
        </p:txBody>
      </p:sp>
      <p:sp>
        <p:nvSpPr>
          <p:cNvPr id="56" name="Oval 64">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4513" y="621955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a:extLst>
              <a:ext uri="{FF2B5EF4-FFF2-40B4-BE49-F238E27FC236}">
                <a16:creationId xmlns:a16="http://schemas.microsoft.com/office/drawing/2014/main" id="{34309B15-A847-8104-01AD-DA9D08DD109B}"/>
              </a:ext>
            </a:extLst>
          </p:cNvPr>
          <p:cNvPicPr>
            <a:picLocks noChangeAspect="1"/>
          </p:cNvPicPr>
          <p:nvPr/>
        </p:nvPicPr>
        <p:blipFill rotWithShape="1">
          <a:blip r:embed="rId2"/>
          <a:srcRect l="9248" t="46224" r="46369" b="6780"/>
          <a:stretch/>
        </p:blipFill>
        <p:spPr>
          <a:xfrm>
            <a:off x="3359150" y="1121900"/>
            <a:ext cx="8589004" cy="4926073"/>
          </a:xfrm>
          <a:prstGeom prst="rect">
            <a:avLst/>
          </a:prstGeom>
        </p:spPr>
      </p:pic>
    </p:spTree>
    <p:extLst>
      <p:ext uri="{BB962C8B-B14F-4D97-AF65-F5344CB8AC3E}">
        <p14:creationId xmlns:p14="http://schemas.microsoft.com/office/powerpoint/2010/main" val="4106896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63" name="Freeform: Shape 6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Oval 6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Freeform: Shape 6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68" name="Rectangle 6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363887" y="4706403"/>
            <a:ext cx="4500562" cy="1562959"/>
          </a:xfrm>
        </p:spPr>
        <p:txBody>
          <a:bodyPr vert="horz" wrap="square" lIns="0" tIns="0" rIns="0" bIns="0" rtlCol="0" anchor="t" anchorCtr="0">
            <a:normAutofit/>
          </a:bodyPr>
          <a:lstStyle/>
          <a:p>
            <a:pPr>
              <a:lnSpc>
                <a:spcPct val="100000"/>
              </a:lnSpc>
            </a:pPr>
            <a:r>
              <a:rPr lang="en-US" sz="4800" dirty="0"/>
              <a:t>Extracting Updated Data</a:t>
            </a:r>
          </a:p>
        </p:txBody>
      </p:sp>
      <p:grpSp>
        <p:nvGrpSpPr>
          <p:cNvPr id="70" name="Group 69">
            <a:extLst>
              <a:ext uri="{FF2B5EF4-FFF2-40B4-BE49-F238E27FC236}">
                <a16:creationId xmlns:a16="http://schemas.microsoft.com/office/drawing/2014/main" id="{30493E29-1143-4080-A31C-64E3683206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0863" y="398538"/>
            <a:ext cx="631474" cy="667800"/>
            <a:chOff x="2994153" y="1378666"/>
            <a:chExt cx="631474" cy="667800"/>
          </a:xfrm>
        </p:grpSpPr>
        <p:sp>
          <p:nvSpPr>
            <p:cNvPr id="71" name="Freeform: Shape 70">
              <a:extLst>
                <a:ext uri="{FF2B5EF4-FFF2-40B4-BE49-F238E27FC236}">
                  <a16:creationId xmlns:a16="http://schemas.microsoft.com/office/drawing/2014/main" id="{54F335CB-D905-4ACD-9B94-4BFC5E45C8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Oval 71">
              <a:extLst>
                <a:ext uri="{FF2B5EF4-FFF2-40B4-BE49-F238E27FC236}">
                  <a16:creationId xmlns:a16="http://schemas.microsoft.com/office/drawing/2014/main" id="{E30707A2-C7E1-4028-BD83-12C7212FF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4" name="Oval 73">
            <a:extLst>
              <a:ext uri="{FF2B5EF4-FFF2-40B4-BE49-F238E27FC236}">
                <a16:creationId xmlns:a16="http://schemas.microsoft.com/office/drawing/2014/main" id="{D7AA753E-FFC2-4B5B-A791-BEC976053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65888"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4364182" y="4817196"/>
            <a:ext cx="7183624" cy="1562959"/>
          </a:xfrm>
        </p:spPr>
        <p:txBody>
          <a:bodyPr vert="horz" wrap="square" lIns="0" tIns="0" rIns="0" bIns="0" rtlCol="0" anchor="t">
            <a:normAutofit fontScale="92500" lnSpcReduction="20000"/>
          </a:bodyPr>
          <a:lstStyle/>
          <a:p>
            <a:pPr marL="0" indent="0"/>
            <a:r>
              <a:rPr lang="en-US" sz="1600" dirty="0"/>
              <a:t>I extracted the cleaned dataset and removed all of the data that I felt was not necessary for my analysis. This step was particularly difficult after spending so much time cleaning columns that would ultimately not be used, but (for example) once I had time to look at the </a:t>
            </a:r>
            <a:r>
              <a:rPr lang="en-US" sz="1600" dirty="0" err="1"/>
              <a:t>MonthlyCharge</a:t>
            </a:r>
            <a:r>
              <a:rPr lang="en-US" sz="1600" dirty="0"/>
              <a:t> data without outliers, I realized that the distribution was pretty even—meaning I would be statistically unlikely to draw correlation between the information and the churn rate. I focused, instead, on customer satisfaction metrics. I kept it in the overall structure to use as a stopgap because I knew it had been </a:t>
            </a:r>
            <a:r>
              <a:rPr lang="en-US" sz="1600" i="1" dirty="0"/>
              <a:t>heavily </a:t>
            </a:r>
            <a:r>
              <a:rPr lang="en-US" sz="1600" dirty="0"/>
              <a:t>adjusted for accuracy.</a:t>
            </a:r>
          </a:p>
          <a:p>
            <a:pPr>
              <a:buFont typeface="Arial" panose="020B0604020202020204" pitchFamily="34" charset="0"/>
              <a:buChar char="•"/>
            </a:pPr>
            <a:endParaRPr lang="en-US" sz="1600" dirty="0"/>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September 15, 2022</a:t>
            </a: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Part 3, Section E, Number 2 of the Data-Cleaning </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35</a:t>
            </a:fld>
            <a:endParaRPr lang="en-US">
              <a:solidFill>
                <a:schemeClr val="tx1">
                  <a:alpha val="80000"/>
                </a:schemeClr>
              </a:solidFill>
            </a:endParaRPr>
          </a:p>
        </p:txBody>
      </p:sp>
      <p:pic>
        <p:nvPicPr>
          <p:cNvPr id="3" name="Picture 2">
            <a:extLst>
              <a:ext uri="{FF2B5EF4-FFF2-40B4-BE49-F238E27FC236}">
                <a16:creationId xmlns:a16="http://schemas.microsoft.com/office/drawing/2014/main" id="{8306E1CF-9905-9CBC-9DD4-5B9EAB18052F}"/>
              </a:ext>
            </a:extLst>
          </p:cNvPr>
          <p:cNvPicPr>
            <a:picLocks noChangeAspect="1"/>
          </p:cNvPicPr>
          <p:nvPr/>
        </p:nvPicPr>
        <p:blipFill rotWithShape="1">
          <a:blip r:embed="rId2"/>
          <a:srcRect l="9664" t="46227" r="39725" b="14290"/>
          <a:stretch/>
        </p:blipFill>
        <p:spPr>
          <a:xfrm>
            <a:off x="1053335" y="136298"/>
            <a:ext cx="10492553" cy="4433807"/>
          </a:xfrm>
          <a:prstGeom prst="rect">
            <a:avLst/>
          </a:prstGeom>
        </p:spPr>
      </p:pic>
    </p:spTree>
    <p:extLst>
      <p:ext uri="{BB962C8B-B14F-4D97-AF65-F5344CB8AC3E}">
        <p14:creationId xmlns:p14="http://schemas.microsoft.com/office/powerpoint/2010/main" val="1044393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63" name="Freeform: Shape 6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Oval 6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Freeform: Shape 6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68" name="Rectangle 6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673430" y="4396466"/>
            <a:ext cx="4546808" cy="1562959"/>
          </a:xfrm>
        </p:spPr>
        <p:txBody>
          <a:bodyPr vert="horz" wrap="square" lIns="0" tIns="0" rIns="0" bIns="0" rtlCol="0" anchor="t" anchorCtr="0">
            <a:noAutofit/>
          </a:bodyPr>
          <a:lstStyle/>
          <a:p>
            <a:pPr>
              <a:lnSpc>
                <a:spcPct val="100000"/>
              </a:lnSpc>
            </a:pPr>
            <a:r>
              <a:rPr lang="en-US" dirty="0"/>
              <a:t>Principal Component Analysis</a:t>
            </a:r>
          </a:p>
        </p:txBody>
      </p:sp>
      <p:grpSp>
        <p:nvGrpSpPr>
          <p:cNvPr id="70" name="Group 69">
            <a:extLst>
              <a:ext uri="{FF2B5EF4-FFF2-40B4-BE49-F238E27FC236}">
                <a16:creationId xmlns:a16="http://schemas.microsoft.com/office/drawing/2014/main" id="{30493E29-1143-4080-A31C-64E3683206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0863" y="398538"/>
            <a:ext cx="631474" cy="667800"/>
            <a:chOff x="2994153" y="1378666"/>
            <a:chExt cx="631474" cy="667800"/>
          </a:xfrm>
        </p:grpSpPr>
        <p:sp>
          <p:nvSpPr>
            <p:cNvPr id="71" name="Freeform: Shape 70">
              <a:extLst>
                <a:ext uri="{FF2B5EF4-FFF2-40B4-BE49-F238E27FC236}">
                  <a16:creationId xmlns:a16="http://schemas.microsoft.com/office/drawing/2014/main" id="{54F335CB-D905-4ACD-9B94-4BFC5E45C8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Oval 71">
              <a:extLst>
                <a:ext uri="{FF2B5EF4-FFF2-40B4-BE49-F238E27FC236}">
                  <a16:creationId xmlns:a16="http://schemas.microsoft.com/office/drawing/2014/main" id="{E30707A2-C7E1-4028-BD83-12C7212FF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4" name="Oval 73">
            <a:extLst>
              <a:ext uri="{FF2B5EF4-FFF2-40B4-BE49-F238E27FC236}">
                <a16:creationId xmlns:a16="http://schemas.microsoft.com/office/drawing/2014/main" id="{D7AA753E-FFC2-4B5B-A791-BEC976053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65888"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321453" y="4573871"/>
            <a:ext cx="6373813" cy="1562959"/>
          </a:xfrm>
        </p:spPr>
        <p:txBody>
          <a:bodyPr vert="horz" wrap="square" lIns="0" tIns="0" rIns="0" bIns="0" rtlCol="0" anchor="t">
            <a:normAutofit/>
          </a:bodyPr>
          <a:lstStyle/>
          <a:p>
            <a:pPr>
              <a:buFont typeface="Arial" panose="020B0604020202020204" pitchFamily="34" charset="0"/>
              <a:buChar char="•"/>
            </a:pPr>
            <a:r>
              <a:rPr lang="en-US" sz="1600" dirty="0"/>
              <a:t>Utilizing Scikit Learn application, I normalize the data first and then select which variables to use in my analysis. Next, I had to create a list of the names for the PCA, since the column names are a bit cumbersome. Finally, I used the PCA application to change the dataset into components.</a:t>
            </a:r>
          </a:p>
          <a:p>
            <a:pPr>
              <a:buFont typeface="Arial" panose="020B0604020202020204" pitchFamily="34" charset="0"/>
              <a:buChar char="•"/>
            </a:pPr>
            <a:endParaRPr lang="en-US" sz="1600" dirty="0"/>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September 15, 2022</a:t>
            </a: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Part 3, Section E, Number 2 of the Data-Cleaning </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36</a:t>
            </a:fld>
            <a:endParaRPr lang="en-US">
              <a:solidFill>
                <a:schemeClr val="tx1">
                  <a:alpha val="80000"/>
                </a:schemeClr>
              </a:solidFill>
            </a:endParaRPr>
          </a:p>
        </p:txBody>
      </p:sp>
      <p:pic>
        <p:nvPicPr>
          <p:cNvPr id="8" name="Picture 7">
            <a:extLst>
              <a:ext uri="{FF2B5EF4-FFF2-40B4-BE49-F238E27FC236}">
                <a16:creationId xmlns:a16="http://schemas.microsoft.com/office/drawing/2014/main" id="{6A6C672A-398F-95FA-5CE1-5004B0CACDB4}"/>
              </a:ext>
            </a:extLst>
          </p:cNvPr>
          <p:cNvPicPr>
            <a:picLocks noChangeAspect="1"/>
          </p:cNvPicPr>
          <p:nvPr/>
        </p:nvPicPr>
        <p:blipFill rotWithShape="1">
          <a:blip r:embed="rId2"/>
          <a:srcRect l="16136" t="13103" b="26667"/>
          <a:stretch/>
        </p:blipFill>
        <p:spPr>
          <a:xfrm>
            <a:off x="1556513" y="180975"/>
            <a:ext cx="9238487" cy="4130625"/>
          </a:xfrm>
          <a:prstGeom prst="rect">
            <a:avLst/>
          </a:prstGeom>
        </p:spPr>
      </p:pic>
    </p:spTree>
    <p:extLst>
      <p:ext uri="{BB962C8B-B14F-4D97-AF65-F5344CB8AC3E}">
        <p14:creationId xmlns:p14="http://schemas.microsoft.com/office/powerpoint/2010/main" val="3639280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0" name="Rectangle 3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6371409" cy="984885"/>
          </a:xfrm>
        </p:spPr>
        <p:txBody>
          <a:bodyPr vert="horz" wrap="square" lIns="0" tIns="0" rIns="0" bIns="0" rtlCol="0" anchor="ctr" anchorCtr="0">
            <a:normAutofit fontScale="90000"/>
          </a:bodyPr>
          <a:lstStyle/>
          <a:p>
            <a:pPr>
              <a:lnSpc>
                <a:spcPct val="100000"/>
              </a:lnSpc>
            </a:pPr>
            <a:r>
              <a:rPr lang="en-US" dirty="0"/>
              <a:t>Creating and Refining Scree Plots</a:t>
            </a:r>
          </a:p>
        </p:txBody>
      </p:sp>
      <p:pic>
        <p:nvPicPr>
          <p:cNvPr id="8" name="Picture 7">
            <a:extLst>
              <a:ext uri="{FF2B5EF4-FFF2-40B4-BE49-F238E27FC236}">
                <a16:creationId xmlns:a16="http://schemas.microsoft.com/office/drawing/2014/main" id="{7FC854B4-61C4-F5DA-F253-5A483F0E725B}"/>
              </a:ext>
            </a:extLst>
          </p:cNvPr>
          <p:cNvPicPr>
            <a:picLocks noChangeAspect="1"/>
          </p:cNvPicPr>
          <p:nvPr/>
        </p:nvPicPr>
        <p:blipFill rotWithShape="1">
          <a:blip r:embed="rId2"/>
          <a:srcRect l="15803" t="32638" r="36261" b="12281"/>
          <a:stretch/>
        </p:blipFill>
        <p:spPr>
          <a:xfrm>
            <a:off x="785402" y="2083435"/>
            <a:ext cx="5907137" cy="4225290"/>
          </a:xfrm>
          <a:custGeom>
            <a:avLst/>
            <a:gdLst/>
            <a:ahLst/>
            <a:cxnLst/>
            <a:rect l="l" t="t" r="r" b="b"/>
            <a:pathLst>
              <a:path w="6922273" h="4225290">
                <a:moveTo>
                  <a:pt x="0" y="0"/>
                </a:moveTo>
                <a:lnTo>
                  <a:pt x="6922273" y="0"/>
                </a:lnTo>
                <a:lnTo>
                  <a:pt x="6922273" y="4225290"/>
                </a:lnTo>
                <a:lnTo>
                  <a:pt x="0" y="4225290"/>
                </a:lnTo>
                <a:close/>
              </a:path>
            </a:pathLst>
          </a:custGeom>
        </p:spPr>
      </p:pic>
      <p:pic>
        <p:nvPicPr>
          <p:cNvPr id="3" name="Picture 2">
            <a:extLst>
              <a:ext uri="{FF2B5EF4-FFF2-40B4-BE49-F238E27FC236}">
                <a16:creationId xmlns:a16="http://schemas.microsoft.com/office/drawing/2014/main" id="{FDCAB51A-FAFF-1437-53D9-B7230435770F}"/>
              </a:ext>
            </a:extLst>
          </p:cNvPr>
          <p:cNvPicPr>
            <a:picLocks noChangeAspect="1"/>
          </p:cNvPicPr>
          <p:nvPr/>
        </p:nvPicPr>
        <p:blipFill rotWithShape="1">
          <a:blip r:embed="rId3"/>
          <a:srcRect l="15981" t="24638" r="45835" b="33362"/>
          <a:stretch/>
        </p:blipFill>
        <p:spPr>
          <a:xfrm>
            <a:off x="7140575" y="3228787"/>
            <a:ext cx="4498159" cy="3079937"/>
          </a:xfrm>
          <a:custGeom>
            <a:avLst/>
            <a:gdLst/>
            <a:ahLst/>
            <a:cxnLst/>
            <a:rect l="l" t="t" r="r" b="b"/>
            <a:pathLst>
              <a:path w="6922273" h="4225290">
                <a:moveTo>
                  <a:pt x="0" y="0"/>
                </a:moveTo>
                <a:lnTo>
                  <a:pt x="6922273" y="0"/>
                </a:lnTo>
                <a:lnTo>
                  <a:pt x="6922273" y="4225290"/>
                </a:lnTo>
                <a:lnTo>
                  <a:pt x="0" y="4225290"/>
                </a:lnTo>
                <a:close/>
              </a:path>
            </a:pathLst>
          </a:custGeom>
        </p:spPr>
      </p:pic>
      <p:sp>
        <p:nvSpPr>
          <p:cNvPr id="42" name="Rectangle 41">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September 15, 2022</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Part 3, Section E, Number 2 of the Data-Cleaning </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37</a:t>
            </a:fld>
            <a:endParaRPr lang="en-US">
              <a:solidFill>
                <a:schemeClr val="tx1">
                  <a:alpha val="80000"/>
                </a:schemeClr>
              </a:solidFill>
            </a:endParaRPr>
          </a:p>
        </p:txBody>
      </p:sp>
      <p:sp>
        <p:nvSpPr>
          <p:cNvPr id="26" name="TextBox 25">
            <a:extLst>
              <a:ext uri="{FF2B5EF4-FFF2-40B4-BE49-F238E27FC236}">
                <a16:creationId xmlns:a16="http://schemas.microsoft.com/office/drawing/2014/main" id="{16FFB3AA-881C-347E-B025-FF203E770714}"/>
              </a:ext>
            </a:extLst>
          </p:cNvPr>
          <p:cNvSpPr txBox="1"/>
          <p:nvPr/>
        </p:nvSpPr>
        <p:spPr>
          <a:xfrm>
            <a:off x="6990569" y="796205"/>
            <a:ext cx="4798169" cy="2031325"/>
          </a:xfrm>
          <a:prstGeom prst="rect">
            <a:avLst/>
          </a:prstGeom>
          <a:noFill/>
        </p:spPr>
        <p:txBody>
          <a:bodyPr wrap="square" rtlCol="0">
            <a:spAutoFit/>
          </a:bodyPr>
          <a:lstStyle/>
          <a:p>
            <a:r>
              <a:rPr lang="en-US" sz="1400" dirty="0">
                <a:solidFill>
                  <a:schemeClr val="tx1">
                    <a:lumMod val="75000"/>
                  </a:schemeClr>
                </a:solidFill>
              </a:rPr>
              <a:t>I decided to utilize a scree plot in order to better visualize the impact my principal components had on the overall evaluation. In this particular case, the eigenvalues helped me make sense of the order I should be looking at the various components—and they’re overall potential impact on the research question. </a:t>
            </a:r>
          </a:p>
          <a:p>
            <a:endParaRPr lang="en-US" sz="1400" dirty="0">
              <a:solidFill>
                <a:schemeClr val="tx1">
                  <a:lumMod val="75000"/>
                </a:schemeClr>
              </a:solidFill>
            </a:endParaRPr>
          </a:p>
          <a:p>
            <a:r>
              <a:rPr lang="en-US" sz="1400" dirty="0">
                <a:solidFill>
                  <a:schemeClr val="tx1">
                    <a:lumMod val="75000"/>
                  </a:schemeClr>
                </a:solidFill>
              </a:rPr>
              <a:t>Ultimately, I used the scree plot to narrow my focus from the list of components, since scree plots tell the user how much of the total variation in a dataset is the result of each component.</a:t>
            </a:r>
          </a:p>
        </p:txBody>
      </p:sp>
    </p:spTree>
    <p:extLst>
      <p:ext uri="{BB962C8B-B14F-4D97-AF65-F5344CB8AC3E}">
        <p14:creationId xmlns:p14="http://schemas.microsoft.com/office/powerpoint/2010/main" val="3247798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8" name="Freeform: Shape 5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Oval 5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Oval 5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Shape 6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63" name="Rectangle 6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2" y="580363"/>
            <a:ext cx="5437188" cy="1333055"/>
          </a:xfrm>
        </p:spPr>
        <p:txBody>
          <a:bodyPr vert="horz" wrap="square" lIns="0" tIns="0" rIns="0" bIns="0" rtlCol="0" anchor="t" anchorCtr="0">
            <a:normAutofit/>
          </a:bodyPr>
          <a:lstStyle/>
          <a:p>
            <a:r>
              <a:rPr lang="en-US" sz="4800" kern="1200" dirty="0">
                <a:solidFill>
                  <a:schemeClr val="tx1"/>
                </a:solidFill>
                <a:latin typeface="+mj-lt"/>
                <a:ea typeface="+mj-ea"/>
                <a:cs typeface="+mj-cs"/>
              </a:rPr>
              <a:t>Creating a Rotation</a:t>
            </a:r>
          </a:p>
        </p:txBody>
      </p:sp>
      <p:grpSp>
        <p:nvGrpSpPr>
          <p:cNvPr id="65" name="Group 64">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66" name="Freeform: Shape 65">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66">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 name="Picture 3">
            <a:extLst>
              <a:ext uri="{FF2B5EF4-FFF2-40B4-BE49-F238E27FC236}">
                <a16:creationId xmlns:a16="http://schemas.microsoft.com/office/drawing/2014/main" id="{43B684C9-9476-4032-9D61-E79FF9A3D0B6}"/>
              </a:ext>
            </a:extLst>
          </p:cNvPr>
          <p:cNvPicPr>
            <a:picLocks noChangeAspect="1"/>
          </p:cNvPicPr>
          <p:nvPr/>
        </p:nvPicPr>
        <p:blipFill rotWithShape="1">
          <a:blip r:embed="rId2"/>
          <a:srcRect r="4912"/>
          <a:stretch/>
        </p:blipFill>
        <p:spPr>
          <a:xfrm>
            <a:off x="248103" y="1693518"/>
            <a:ext cx="6644369" cy="4349806"/>
          </a:xfrm>
          <a:custGeom>
            <a:avLst/>
            <a:gdLst/>
            <a:ahLst/>
            <a:cxnLst/>
            <a:rect l="l" t="t" r="r" b="b"/>
            <a:pathLst>
              <a:path w="5773738" h="3779838">
                <a:moveTo>
                  <a:pt x="0" y="0"/>
                </a:moveTo>
                <a:lnTo>
                  <a:pt x="5773738" y="0"/>
                </a:lnTo>
                <a:lnTo>
                  <a:pt x="5773738" y="3779838"/>
                </a:lnTo>
                <a:lnTo>
                  <a:pt x="0" y="3779838"/>
                </a:lnTo>
                <a:close/>
              </a:path>
            </a:pathLst>
          </a:custGeom>
        </p:spPr>
      </p:pic>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7140575" y="1520825"/>
            <a:ext cx="4500562" cy="4572000"/>
          </a:xfrm>
        </p:spPr>
        <p:txBody>
          <a:bodyPr vert="horz" wrap="square" lIns="0" tIns="0" rIns="0" bIns="0" rtlCol="0" anchor="t">
            <a:normAutofit/>
          </a:bodyPr>
          <a:lstStyle/>
          <a:p>
            <a:pPr>
              <a:buFont typeface="Arial" panose="020B0604020202020204" pitchFamily="34" charset="0"/>
              <a:buChar char="•"/>
            </a:pPr>
            <a:r>
              <a:rPr lang="en-US" dirty="0"/>
              <a:t>After separating out some of the components  it became clear that a large chunk of the variance comes from a small subset.</a:t>
            </a:r>
          </a:p>
          <a:p>
            <a:pPr>
              <a:buFont typeface="Arial" panose="020B0604020202020204" pitchFamily="34" charset="0"/>
              <a:buChar char="•"/>
            </a:pPr>
            <a:r>
              <a:rPr lang="en-US" dirty="0"/>
              <a:t>I used a rotation in order to better to minimize the complexity of the set and to make the overall structure easier to understand.</a:t>
            </a:r>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September 15, 2022</a:t>
            </a:r>
          </a:p>
        </p:txBody>
      </p:sp>
      <p:sp>
        <p:nvSpPr>
          <p:cNvPr id="69" name="Freeform: Shape 68">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Part 3, Section E, Number 2 of the Data-Cleaning </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38</a:t>
            </a:fld>
            <a:endParaRPr lang="en-US">
              <a:solidFill>
                <a:schemeClr val="tx1">
                  <a:alpha val="80000"/>
                </a:schemeClr>
              </a:solidFill>
            </a:endParaRPr>
          </a:p>
        </p:txBody>
      </p:sp>
    </p:spTree>
    <p:extLst>
      <p:ext uri="{BB962C8B-B14F-4D97-AF65-F5344CB8AC3E}">
        <p14:creationId xmlns:p14="http://schemas.microsoft.com/office/powerpoint/2010/main" val="3377454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8" name="Freeform: Shape 5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Oval 5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Oval 5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Shape 6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63" name="Rectangle 6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404889" y="431468"/>
            <a:ext cx="8429509" cy="1333055"/>
          </a:xfrm>
        </p:spPr>
        <p:txBody>
          <a:bodyPr vert="horz" wrap="square" lIns="0" tIns="0" rIns="0" bIns="0" rtlCol="0" anchor="t" anchorCtr="0">
            <a:normAutofit/>
          </a:bodyPr>
          <a:lstStyle/>
          <a:p>
            <a:r>
              <a:rPr lang="en-US" sz="4800" kern="1200" dirty="0">
                <a:solidFill>
                  <a:schemeClr val="tx1"/>
                </a:solidFill>
                <a:latin typeface="+mj-lt"/>
                <a:ea typeface="+mj-ea"/>
                <a:cs typeface="+mj-cs"/>
              </a:rPr>
              <a:t>Finalizing Data Findings</a:t>
            </a:r>
          </a:p>
        </p:txBody>
      </p:sp>
      <p:grpSp>
        <p:nvGrpSpPr>
          <p:cNvPr id="65" name="Group 64">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66" name="Freeform: Shape 65">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66">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7140575" y="1141933"/>
            <a:ext cx="4500562" cy="5146892"/>
          </a:xfrm>
        </p:spPr>
        <p:txBody>
          <a:bodyPr vert="horz" wrap="square" lIns="0" tIns="0" rIns="0" bIns="0" rtlCol="0" anchor="t">
            <a:normAutofit fontScale="92500" lnSpcReduction="10000"/>
          </a:bodyPr>
          <a:lstStyle/>
          <a:p>
            <a:pPr>
              <a:buFont typeface="Arial" panose="020B0604020202020204" pitchFamily="34" charset="0"/>
              <a:buChar char="•"/>
            </a:pPr>
            <a:r>
              <a:rPr lang="en-US" dirty="0"/>
              <a:t>Now that I’d cleaned up the data and highlighted the primary markers for answering my research question, I can extract the data for end users.</a:t>
            </a:r>
          </a:p>
          <a:p>
            <a:pPr>
              <a:buFont typeface="Arial" panose="020B0604020202020204" pitchFamily="34" charset="0"/>
              <a:buChar char="•"/>
            </a:pPr>
            <a:r>
              <a:rPr lang="en-US" dirty="0"/>
              <a:t>I loaded the output for the components and then extracted just what needed to be looked at in the final analysis.</a:t>
            </a:r>
          </a:p>
          <a:p>
            <a:pPr>
              <a:buFont typeface="Arial" panose="020B0604020202020204" pitchFamily="34" charset="0"/>
              <a:buChar char="•"/>
            </a:pPr>
            <a:r>
              <a:rPr lang="en-US" dirty="0"/>
              <a:t>The company can benefit from this analysis by looking directly at these identified pain points and making adjustments that will lower churn rate.</a:t>
            </a:r>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September 15, 2022</a:t>
            </a:r>
          </a:p>
        </p:txBody>
      </p:sp>
      <p:sp>
        <p:nvSpPr>
          <p:cNvPr id="69" name="Freeform: Shape 68">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Part 3, Section E, Number 3 of the Data-Cleaning </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39</a:t>
            </a:fld>
            <a:endParaRPr lang="en-US">
              <a:solidFill>
                <a:schemeClr val="tx1">
                  <a:alpha val="80000"/>
                </a:schemeClr>
              </a:solidFill>
            </a:endParaRPr>
          </a:p>
        </p:txBody>
      </p:sp>
      <p:pic>
        <p:nvPicPr>
          <p:cNvPr id="3" name="Picture 2">
            <a:extLst>
              <a:ext uri="{FF2B5EF4-FFF2-40B4-BE49-F238E27FC236}">
                <a16:creationId xmlns:a16="http://schemas.microsoft.com/office/drawing/2014/main" id="{370AC62C-4C22-BE08-9166-8C6E70A05857}"/>
              </a:ext>
            </a:extLst>
          </p:cNvPr>
          <p:cNvPicPr>
            <a:picLocks noChangeAspect="1"/>
          </p:cNvPicPr>
          <p:nvPr/>
        </p:nvPicPr>
        <p:blipFill rotWithShape="1">
          <a:blip r:embed="rId2"/>
          <a:srcRect l="16160" t="12696" r="15801" b="2222"/>
          <a:stretch/>
        </p:blipFill>
        <p:spPr>
          <a:xfrm>
            <a:off x="342851" y="1305189"/>
            <a:ext cx="6221461" cy="4843279"/>
          </a:xfrm>
          <a:prstGeom prst="rect">
            <a:avLst/>
          </a:prstGeom>
        </p:spPr>
      </p:pic>
    </p:spTree>
    <p:extLst>
      <p:ext uri="{BB962C8B-B14F-4D97-AF65-F5344CB8AC3E}">
        <p14:creationId xmlns:p14="http://schemas.microsoft.com/office/powerpoint/2010/main" val="1817491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Predicting Variables</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a:lstStyle/>
          <a:p>
            <a:r>
              <a:rPr lang="en-US" dirty="0"/>
              <a:t>Services</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a:normAutofit lnSpcReduction="10000"/>
          </a:bodyPr>
          <a:lstStyle/>
          <a:p>
            <a:pPr marL="0" lvl="0" indent="0">
              <a:buNone/>
            </a:pPr>
            <a:r>
              <a:rPr lang="en-US" dirty="0"/>
              <a:t>Indicate which products a particular customer has signed up for on their account. Examples:</a:t>
            </a:r>
          </a:p>
          <a:p>
            <a:pPr lvl="0"/>
            <a:r>
              <a:rPr lang="en-US" dirty="0" err="1"/>
              <a:t>InternetService</a:t>
            </a:r>
            <a:r>
              <a:rPr lang="en-US" dirty="0"/>
              <a:t> </a:t>
            </a:r>
          </a:p>
          <a:p>
            <a:pPr lvl="0"/>
            <a:r>
              <a:rPr lang="en-US" dirty="0"/>
              <a:t>Phone </a:t>
            </a:r>
          </a:p>
          <a:p>
            <a:r>
              <a:rPr lang="en-US" dirty="0" err="1"/>
              <a:t>OnlineSecurity</a:t>
            </a:r>
            <a:endParaRPr lang="en-US" dirty="0"/>
          </a:p>
          <a:p>
            <a:r>
              <a:rPr lang="en-US" dirty="0" err="1"/>
              <a:t>OnlineBackup</a:t>
            </a:r>
            <a:endParaRPr lang="en-US" dirty="0"/>
          </a:p>
          <a:p>
            <a:pPr lvl="0"/>
            <a:r>
              <a:rPr lang="en-US" dirty="0" err="1"/>
              <a:t>DeviceProtection</a:t>
            </a:r>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123412" y="1731375"/>
            <a:ext cx="3566160" cy="535354"/>
          </a:xfrm>
        </p:spPr>
        <p:txBody>
          <a:bodyPr/>
          <a:lstStyle/>
          <a:p>
            <a:r>
              <a:rPr lang="en-US" dirty="0"/>
              <a:t>Account Information</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123412" y="2427370"/>
            <a:ext cx="3508755" cy="3515555"/>
          </a:xfrm>
        </p:spPr>
        <p:txBody>
          <a:bodyPr>
            <a:normAutofit/>
          </a:bodyPr>
          <a:lstStyle/>
          <a:p>
            <a:pPr marL="0" lvl="0" indent="0">
              <a:buNone/>
            </a:pPr>
            <a:r>
              <a:rPr lang="en-US" dirty="0"/>
              <a:t>Provides information about the account type and health for a particular customer. Examples:</a:t>
            </a:r>
          </a:p>
          <a:p>
            <a:pPr lvl="0"/>
            <a:r>
              <a:rPr lang="en-US" dirty="0" err="1"/>
              <a:t>PaperlessBilling</a:t>
            </a:r>
            <a:endParaRPr lang="en-US" dirty="0"/>
          </a:p>
          <a:p>
            <a:pPr lvl="0"/>
            <a:r>
              <a:rPr lang="en-US" dirty="0" err="1"/>
              <a:t>PaymentMethod</a:t>
            </a:r>
            <a:endParaRPr lang="en-US" dirty="0"/>
          </a:p>
          <a:p>
            <a:r>
              <a:rPr lang="en-US" dirty="0"/>
              <a:t>Tenure </a:t>
            </a:r>
          </a:p>
          <a:p>
            <a:r>
              <a:rPr lang="en-US" dirty="0" err="1"/>
              <a:t>Bandwidth_GB_Year</a:t>
            </a:r>
            <a:endParaRPr lang="en-US" dirty="0"/>
          </a:p>
          <a:p>
            <a:r>
              <a:rPr lang="en-US" dirty="0" err="1"/>
              <a:t>Outage_sec_perweek</a:t>
            </a:r>
            <a:endParaRPr lang="en-US" dirty="0"/>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081099" y="1731375"/>
            <a:ext cx="3735527" cy="535354"/>
          </a:xfrm>
        </p:spPr>
        <p:txBody>
          <a:bodyPr/>
          <a:lstStyle/>
          <a:p>
            <a:r>
              <a:rPr lang="en-US" dirty="0"/>
              <a:t>Customer Information</a:t>
            </a:r>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a:xfrm>
            <a:off x="8081100" y="2427370"/>
            <a:ext cx="3508755" cy="3515555"/>
          </a:xfrm>
        </p:spPr>
        <p:txBody>
          <a:bodyPr>
            <a:normAutofit/>
          </a:bodyPr>
          <a:lstStyle/>
          <a:p>
            <a:pPr marL="0" lvl="0" indent="0">
              <a:buNone/>
            </a:pPr>
            <a:r>
              <a:rPr lang="en-US" dirty="0"/>
              <a:t>Provides insight about specific customer qualifications and demographics for statistical sampling. Examples:</a:t>
            </a:r>
          </a:p>
          <a:p>
            <a:pPr lvl="0"/>
            <a:r>
              <a:rPr lang="en-US" dirty="0"/>
              <a:t> Techie</a:t>
            </a:r>
          </a:p>
          <a:p>
            <a:pPr lvl="0"/>
            <a:r>
              <a:rPr lang="en-US" dirty="0"/>
              <a:t>Age </a:t>
            </a:r>
          </a:p>
          <a:p>
            <a:r>
              <a:rPr lang="en-US" dirty="0"/>
              <a:t>Income</a:t>
            </a:r>
          </a:p>
          <a:p>
            <a:r>
              <a:rPr lang="en-US" dirty="0"/>
              <a:t>Gender</a:t>
            </a:r>
          </a:p>
          <a:p>
            <a:r>
              <a:rPr lang="en-US" dirty="0"/>
              <a:t>Marital</a:t>
            </a:r>
          </a:p>
        </p:txBody>
      </p:sp>
      <p:sp>
        <p:nvSpPr>
          <p:cNvPr id="14" name="Date Placeholder 13">
            <a:extLst>
              <a:ext uri="{FF2B5EF4-FFF2-40B4-BE49-F238E27FC236}">
                <a16:creationId xmlns:a16="http://schemas.microsoft.com/office/drawing/2014/main" id="{D236478C-E242-44E0-8357-C72C9B588CA7}"/>
              </a:ext>
            </a:extLst>
          </p:cNvPr>
          <p:cNvSpPr>
            <a:spLocks noGrp="1"/>
          </p:cNvSpPr>
          <p:nvPr>
            <p:ph type="dt" sz="half" idx="10"/>
          </p:nvPr>
        </p:nvSpPr>
        <p:spPr>
          <a:xfrm>
            <a:off x="550863" y="6507212"/>
            <a:ext cx="2628900" cy="153888"/>
          </a:xfrm>
        </p:spPr>
        <p:txBody>
          <a:bodyPr/>
          <a:lstStyle/>
          <a:p>
            <a:r>
              <a:rPr lang="en-US" dirty="0"/>
              <a:t>Tuesday, September 15, 2022</a:t>
            </a:r>
          </a:p>
        </p:txBody>
      </p:sp>
      <p:sp>
        <p:nvSpPr>
          <p:cNvPr id="15" name="Footer Placeholder 14">
            <a:extLst>
              <a:ext uri="{FF2B5EF4-FFF2-40B4-BE49-F238E27FC236}">
                <a16:creationId xmlns:a16="http://schemas.microsoft.com/office/drawing/2014/main" id="{65A6DC02-681E-4AF7-AC6E-57CDDB2FBA28}"/>
              </a:ext>
            </a:extLst>
          </p:cNvPr>
          <p:cNvSpPr>
            <a:spLocks noGrp="1"/>
          </p:cNvSpPr>
          <p:nvPr>
            <p:ph type="ftr" sz="quarter" idx="11"/>
          </p:nvPr>
        </p:nvSpPr>
        <p:spPr>
          <a:xfrm>
            <a:off x="3359150" y="6507212"/>
            <a:ext cx="6379210" cy="153888"/>
          </a:xfrm>
        </p:spPr>
        <p:txBody>
          <a:bodyPr/>
          <a:lstStyle/>
          <a:p>
            <a:r>
              <a:rPr lang="en-US" dirty="0"/>
              <a:t>Part 1, Section B: Research Variables</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Tree>
    <p:extLst>
      <p:ext uri="{BB962C8B-B14F-4D97-AF65-F5344CB8AC3E}">
        <p14:creationId xmlns:p14="http://schemas.microsoft.com/office/powerpoint/2010/main" val="1420547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43584" y="880298"/>
            <a:ext cx="11097551" cy="1332000"/>
          </a:xfrm>
        </p:spPr>
        <p:txBody>
          <a:bodyPr>
            <a:normAutofit/>
          </a:bodyPr>
          <a:lstStyle/>
          <a:p>
            <a:r>
              <a:rPr lang="en-US" dirty="0"/>
              <a:t>PCA Application : Principal Components and Criteria</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10411546" cy="3515555"/>
          </a:xfrm>
        </p:spPr>
        <p:txBody>
          <a:bodyPr/>
          <a:lstStyle/>
          <a:p>
            <a:r>
              <a:rPr lang="en-US" dirty="0"/>
              <a:t>Principal Components: </a:t>
            </a:r>
            <a:r>
              <a:rPr lang="en-US" sz="1400" dirty="0"/>
              <a:t>Timely Responses, Timely Fixes, Timely Replacements, and Respectful Response columns.</a:t>
            </a:r>
          </a:p>
          <a:p>
            <a:r>
              <a:rPr lang="en-US" dirty="0"/>
              <a:t>Criteria: </a:t>
            </a:r>
            <a:r>
              <a:rPr lang="en-US" sz="1400" dirty="0"/>
              <a:t>Based on real-world knowledge, I felt that these specific columns were indicative of customer satisfaction—and important factor when analyzing churn. There was also the consideration of Churn itself; however, when utilizing various plotting options (scree, scatter, and histogram), it became apparent that some components were more relevant than others.</a:t>
            </a:r>
          </a:p>
          <a:p>
            <a:r>
              <a:rPr lang="en-US" sz="1400" dirty="0"/>
              <a:t>Once I realized that 7 components made up over 86% of the </a:t>
            </a:r>
            <a:r>
              <a:rPr lang="en-US" sz="1400" dirty="0" err="1"/>
              <a:t>cumsum</a:t>
            </a:r>
            <a:r>
              <a:rPr lang="en-US" sz="1400" dirty="0"/>
              <a:t> method, it was easy to justify creating a rotation with them as the most vital bits of information. After that point, narrowing my selection further boiled down to measurable impact when comparing each to the churn rate.</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pPr>
              <a:spcAft>
                <a:spcPts val="600"/>
              </a:spcAft>
            </a:pPr>
            <a:r>
              <a:rPr lang="en-US" dirty="0">
                <a:solidFill>
                  <a:schemeClr val="tx1">
                    <a:alpha val="80000"/>
                  </a:schemeClr>
                </a:solidFill>
              </a:rPr>
              <a:t>Tuesday, September 15, 2022</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pPr>
              <a:spcAft>
                <a:spcPts val="600"/>
              </a:spcAft>
            </a:pPr>
            <a:r>
              <a:rPr lang="en-US" kern="1200" dirty="0">
                <a:solidFill>
                  <a:schemeClr val="tx1">
                    <a:alpha val="80000"/>
                  </a:schemeClr>
                </a:solidFill>
                <a:latin typeface="+mn-lt"/>
                <a:ea typeface="+mn-ea"/>
                <a:cs typeface="+mn-cs"/>
              </a:rPr>
              <a:t>Part 3, Section 6: Data Cleaning </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1616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43584" y="880298"/>
            <a:ext cx="11097551" cy="1332000"/>
          </a:xfrm>
        </p:spPr>
        <p:txBody>
          <a:bodyPr>
            <a:normAutofit/>
          </a:bodyPr>
          <a:lstStyle/>
          <a:p>
            <a:r>
              <a:rPr lang="en-US" dirty="0"/>
              <a:t>PCA Application : Company Benefits</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394855" y="1833152"/>
            <a:ext cx="11253559" cy="4109774"/>
          </a:xfrm>
        </p:spPr>
        <p:txBody>
          <a:bodyPr/>
          <a:lstStyle/>
          <a:p>
            <a:r>
              <a:rPr lang="en-US" dirty="0"/>
              <a:t>Quantifiable SMART Goals</a:t>
            </a:r>
          </a:p>
          <a:p>
            <a:r>
              <a:rPr lang="en-US" sz="1400" dirty="0">
                <a:solidFill>
                  <a:schemeClr val="tx1">
                    <a:lumMod val="75000"/>
                  </a:schemeClr>
                </a:solidFill>
              </a:rPr>
              <a:t>By utilizing this analysis, stakeholders in the company can build business campaigns that are SMART (</a:t>
            </a:r>
            <a:r>
              <a:rPr lang="en-US" sz="1400" b="0" i="0" dirty="0">
                <a:solidFill>
                  <a:schemeClr val="tx1">
                    <a:lumMod val="75000"/>
                  </a:schemeClr>
                </a:solidFill>
                <a:effectLst/>
              </a:rPr>
              <a:t>Specific, Measurable, Achievable, Relevant, and Time-Bound). Because we have identified specific components that have an impact on churn rate, those stakeholders can target those metrics when implementing training and like resources to improvements.</a:t>
            </a:r>
          </a:p>
          <a:p>
            <a:r>
              <a:rPr lang="en-US" sz="1400" dirty="0">
                <a:solidFill>
                  <a:schemeClr val="tx1">
                    <a:lumMod val="75000"/>
                  </a:schemeClr>
                </a:solidFill>
              </a:rPr>
              <a:t>In that case, the communications company can continue to improve by measuring these specific components and tracking how improving them affects their churn rate. As Sophia Martin, PHD noted, “Analytics is the checks and balances of business decisions.” (Martin, 2019)</a:t>
            </a:r>
          </a:p>
          <a:p>
            <a:endParaRPr lang="en-US" dirty="0"/>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pPr>
              <a:spcAft>
                <a:spcPts val="600"/>
              </a:spcAft>
            </a:pPr>
            <a:r>
              <a:rPr lang="en-US" dirty="0">
                <a:solidFill>
                  <a:schemeClr val="tx1">
                    <a:alpha val="80000"/>
                  </a:schemeClr>
                </a:solidFill>
              </a:rPr>
              <a:t>Tuesday, September 15, 2022</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pPr>
              <a:spcAft>
                <a:spcPts val="600"/>
              </a:spcAft>
            </a:pPr>
            <a:r>
              <a:rPr lang="en-US" kern="1200" dirty="0">
                <a:solidFill>
                  <a:schemeClr val="tx1">
                    <a:alpha val="80000"/>
                  </a:schemeClr>
                </a:solidFill>
                <a:latin typeface="+mn-lt"/>
                <a:ea typeface="+mn-ea"/>
                <a:cs typeface="+mn-cs"/>
              </a:rPr>
              <a:t>Part 3, Section 6: Data Cleaning </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11048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BA9A72A-92D6-1DE4-D55C-32326C9808CF}"/>
              </a:ext>
            </a:extLst>
          </p:cNvPr>
          <p:cNvSpPr>
            <a:spLocks noGrp="1"/>
          </p:cNvSpPr>
          <p:nvPr>
            <p:ph type="title"/>
          </p:nvPr>
        </p:nvSpPr>
        <p:spPr/>
        <p:txBody>
          <a:bodyPr/>
          <a:lstStyle/>
          <a:p>
            <a:r>
              <a:rPr lang="en-US" dirty="0"/>
              <a:t>Summary of Outcomes, Part 1</a:t>
            </a:r>
          </a:p>
        </p:txBody>
      </p:sp>
      <p:sp>
        <p:nvSpPr>
          <p:cNvPr id="12" name="Content Placeholder 11">
            <a:extLst>
              <a:ext uri="{FF2B5EF4-FFF2-40B4-BE49-F238E27FC236}">
                <a16:creationId xmlns:a16="http://schemas.microsoft.com/office/drawing/2014/main" id="{89F02F97-F3E1-99B5-952A-A68ED80709B3}"/>
              </a:ext>
            </a:extLst>
          </p:cNvPr>
          <p:cNvSpPr>
            <a:spLocks noGrp="1"/>
          </p:cNvSpPr>
          <p:nvPr>
            <p:ph idx="1"/>
          </p:nvPr>
        </p:nvSpPr>
        <p:spPr/>
        <p:txBody>
          <a:bodyPr/>
          <a:lstStyle/>
          <a:p>
            <a:pPr marL="342900" indent="-342900">
              <a:buFont typeface="+mj-lt"/>
              <a:buAutoNum type="arabicPeriod"/>
            </a:pPr>
            <a:r>
              <a:rPr lang="en-US" dirty="0"/>
              <a:t>Findings: My initial findings highlighted how much missing data there was in the set. While there was enough to get an overall answer to the research question, much of the errors or missing data seemed to be human error. That said, the input method for categorical data revealed that many of the columns I had initially pulled for analysis were not viable or relevant. There were anomalies in one of the columns that I ultimately used (</a:t>
            </a:r>
            <a:r>
              <a:rPr lang="en-US" dirty="0" err="1"/>
              <a:t>MonthlyCharge</a:t>
            </a:r>
            <a:r>
              <a:rPr lang="en-US" dirty="0"/>
              <a:t>) but these were easily circumvented.</a:t>
            </a:r>
          </a:p>
          <a:p>
            <a:pPr marL="342900" indent="-342900">
              <a:buFont typeface="+mj-lt"/>
              <a:buAutoNum type="arabicPeriod"/>
            </a:pPr>
            <a:r>
              <a:rPr lang="en-US" dirty="0"/>
              <a:t>Mitigation Method: I used a median imputation to mitigate the general outliers in my data. I did this because I saw that using the mean would skew the information too far beyond the standard deviation. The fact that there were only a few outliers made taking the median the best course. In doing so, I also had to utilize </a:t>
            </a:r>
            <a:r>
              <a:rPr lang="en-US" dirty="0" err="1"/>
              <a:t>Numpy’s</a:t>
            </a:r>
            <a:r>
              <a:rPr lang="en-US" dirty="0"/>
              <a:t> Statistics function.</a:t>
            </a:r>
          </a:p>
          <a:p>
            <a:pPr marL="342900" indent="-342900">
              <a:buFont typeface="+mj-lt"/>
              <a:buAutoNum type="arabicPeriod"/>
            </a:pPr>
            <a:r>
              <a:rPr lang="en-US" dirty="0"/>
              <a:t>After evaluating all of the possible columns, I narrowed the focus of the communications company to the ones that had the strongest statistical values. Based on this analysis, the company can look at the impact of Churn vs. each individual column.</a:t>
            </a:r>
          </a:p>
        </p:txBody>
      </p:sp>
      <p:pic>
        <p:nvPicPr>
          <p:cNvPr id="15" name="Picture 14">
            <a:extLst>
              <a:ext uri="{FF2B5EF4-FFF2-40B4-BE49-F238E27FC236}">
                <a16:creationId xmlns:a16="http://schemas.microsoft.com/office/drawing/2014/main" id="{B91D36B2-920B-8CAD-89DC-4C45C5575821}"/>
              </a:ext>
            </a:extLst>
          </p:cNvPr>
          <p:cNvPicPr>
            <a:picLocks noChangeAspect="1"/>
          </p:cNvPicPr>
          <p:nvPr/>
        </p:nvPicPr>
        <p:blipFill rotWithShape="1">
          <a:blip r:embed="rId2"/>
          <a:srcRect l="37275" r="37274"/>
          <a:stretch/>
        </p:blipFill>
        <p:spPr>
          <a:xfrm>
            <a:off x="550863" y="1750060"/>
            <a:ext cx="3565525" cy="4342765"/>
          </a:xfrm>
          <a:prstGeom prst="rect">
            <a:avLst/>
          </a:prstGeom>
        </p:spPr>
      </p:pic>
      <p:sp>
        <p:nvSpPr>
          <p:cNvPr id="13" name="Text Placeholder 12">
            <a:extLst>
              <a:ext uri="{FF2B5EF4-FFF2-40B4-BE49-F238E27FC236}">
                <a16:creationId xmlns:a16="http://schemas.microsoft.com/office/drawing/2014/main" id="{B5E20561-55AE-844E-536D-63759F6A3E76}"/>
              </a:ext>
              <a:ext uri="{C183D7F6-B498-43B3-948B-1728B52AA6E4}">
                <adec:decorative xmlns:adec="http://schemas.microsoft.com/office/drawing/2017/decorative" val="0"/>
              </a:ext>
            </a:extLst>
          </p:cNvPr>
          <p:cNvSpPr>
            <a:spLocks noGrp="1"/>
          </p:cNvSpPr>
          <p:nvPr>
            <p:ph type="body" sz="half" idx="2"/>
          </p:nvPr>
        </p:nvSpPr>
        <p:spPr/>
        <p:txBody>
          <a:bodyPr/>
          <a:lstStyle/>
          <a:p>
            <a:endParaRPr lang="en-US" dirty="0"/>
          </a:p>
        </p:txBody>
      </p:sp>
      <p:sp>
        <p:nvSpPr>
          <p:cNvPr id="5" name="Date Placeholder 4">
            <a:extLst>
              <a:ext uri="{FF2B5EF4-FFF2-40B4-BE49-F238E27FC236}">
                <a16:creationId xmlns:a16="http://schemas.microsoft.com/office/drawing/2014/main" id="{467F37A4-A3D7-DB4F-A152-9A9CC75FC589}"/>
              </a:ext>
            </a:extLst>
          </p:cNvPr>
          <p:cNvSpPr>
            <a:spLocks noGrp="1"/>
          </p:cNvSpPr>
          <p:nvPr>
            <p:ph type="dt" sz="half" idx="10"/>
          </p:nvPr>
        </p:nvSpPr>
        <p:spPr/>
        <p:txBody>
          <a:bodyPr/>
          <a:lstStyle/>
          <a:p>
            <a:pPr>
              <a:spcAft>
                <a:spcPts val="600"/>
              </a:spcAft>
            </a:pPr>
            <a:r>
              <a:rPr lang="en-US" dirty="0">
                <a:solidFill>
                  <a:schemeClr val="tx1">
                    <a:alpha val="80000"/>
                  </a:schemeClr>
                </a:solidFill>
              </a:rPr>
              <a:t>Tuesday, September 15, 2022</a:t>
            </a:r>
          </a:p>
        </p:txBody>
      </p:sp>
      <p:sp>
        <p:nvSpPr>
          <p:cNvPr id="6" name="Footer Placeholder 5">
            <a:extLst>
              <a:ext uri="{FF2B5EF4-FFF2-40B4-BE49-F238E27FC236}">
                <a16:creationId xmlns:a16="http://schemas.microsoft.com/office/drawing/2014/main" id="{56F345DD-757C-856B-76BE-46BB9B721865}"/>
              </a:ext>
            </a:extLst>
          </p:cNvPr>
          <p:cNvSpPr>
            <a:spLocks noGrp="1"/>
          </p:cNvSpPr>
          <p:nvPr>
            <p:ph type="ftr" sz="quarter" idx="11"/>
          </p:nvPr>
        </p:nvSpPr>
        <p:spPr/>
        <p:txBody>
          <a:bodyPr/>
          <a:lstStyle/>
          <a:p>
            <a:pPr>
              <a:spcAft>
                <a:spcPts val="600"/>
              </a:spcAft>
            </a:pPr>
            <a:r>
              <a:rPr lang="en-US" kern="1200" dirty="0">
                <a:solidFill>
                  <a:schemeClr val="tx1">
                    <a:alpha val="80000"/>
                  </a:schemeClr>
                </a:solidFill>
                <a:latin typeface="+mn-lt"/>
                <a:ea typeface="+mn-ea"/>
                <a:cs typeface="+mn-cs"/>
              </a:rPr>
              <a:t>Part 3, Section 6: Data Cleaning </a:t>
            </a:r>
          </a:p>
        </p:txBody>
      </p:sp>
      <p:sp>
        <p:nvSpPr>
          <p:cNvPr id="7" name="Slide Number Placeholder 6">
            <a:extLst>
              <a:ext uri="{FF2B5EF4-FFF2-40B4-BE49-F238E27FC236}">
                <a16:creationId xmlns:a16="http://schemas.microsoft.com/office/drawing/2014/main" id="{80A5DC5F-AC8F-1A34-60CD-15F8A215F489}"/>
              </a:ext>
            </a:extLst>
          </p:cNvPr>
          <p:cNvSpPr>
            <a:spLocks noGrp="1"/>
          </p:cNvSpPr>
          <p:nvPr>
            <p:ph type="sldNum" sz="quarter" idx="12"/>
          </p:nvPr>
        </p:nvSpPr>
        <p:spPr/>
        <p:txBody>
          <a:bodyPr/>
          <a:lstStyle/>
          <a:p>
            <a:fld id="{DBA1B0FB-D917-4C8C-928F-313BD683BF39}" type="slidenum">
              <a:rPr lang="en-US" smtClean="0"/>
              <a:t>42</a:t>
            </a:fld>
            <a:endParaRPr lang="en-US"/>
          </a:p>
        </p:txBody>
      </p:sp>
      <p:sp>
        <p:nvSpPr>
          <p:cNvPr id="17" name="Date Placeholder 3">
            <a:extLst>
              <a:ext uri="{FF2B5EF4-FFF2-40B4-BE49-F238E27FC236}">
                <a16:creationId xmlns:a16="http://schemas.microsoft.com/office/drawing/2014/main" id="{152055FC-14F3-4239-669D-0AB414D26C45}"/>
              </a:ext>
            </a:extLst>
          </p:cNvPr>
          <p:cNvSpPr txBox="1">
            <a:spLocks/>
          </p:cNvSpPr>
          <p:nvPr/>
        </p:nvSpPr>
        <p:spPr>
          <a:xfrm>
            <a:off x="703263" y="665961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lang="en-US" dirty="0">
              <a:solidFill>
                <a:schemeClr val="tx1">
                  <a:alpha val="80000"/>
                </a:schemeClr>
              </a:solidFill>
            </a:endParaRPr>
          </a:p>
        </p:txBody>
      </p:sp>
    </p:spTree>
    <p:extLst>
      <p:ext uri="{BB962C8B-B14F-4D97-AF65-F5344CB8AC3E}">
        <p14:creationId xmlns:p14="http://schemas.microsoft.com/office/powerpoint/2010/main" val="1365794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BA9A72A-92D6-1DE4-D55C-32326C9808CF}"/>
              </a:ext>
            </a:extLst>
          </p:cNvPr>
          <p:cNvSpPr>
            <a:spLocks noGrp="1"/>
          </p:cNvSpPr>
          <p:nvPr>
            <p:ph type="title"/>
          </p:nvPr>
        </p:nvSpPr>
        <p:spPr/>
        <p:txBody>
          <a:bodyPr/>
          <a:lstStyle/>
          <a:p>
            <a:r>
              <a:rPr lang="en-US" dirty="0"/>
              <a:t>Summary of Outcomes, Part 2</a:t>
            </a:r>
          </a:p>
        </p:txBody>
      </p:sp>
      <p:sp>
        <p:nvSpPr>
          <p:cNvPr id="12" name="Content Placeholder 11">
            <a:extLst>
              <a:ext uri="{FF2B5EF4-FFF2-40B4-BE49-F238E27FC236}">
                <a16:creationId xmlns:a16="http://schemas.microsoft.com/office/drawing/2014/main" id="{89F02F97-F3E1-99B5-952A-A68ED80709B3}"/>
              </a:ext>
            </a:extLst>
          </p:cNvPr>
          <p:cNvSpPr>
            <a:spLocks noGrp="1"/>
          </p:cNvSpPr>
          <p:nvPr>
            <p:ph idx="1"/>
          </p:nvPr>
        </p:nvSpPr>
        <p:spPr/>
        <p:txBody>
          <a:bodyPr/>
          <a:lstStyle/>
          <a:p>
            <a:pPr marL="342900" indent="-342900">
              <a:buFont typeface="+mj-lt"/>
              <a:buAutoNum type="arabicPeriod" startAt="4"/>
            </a:pPr>
            <a:r>
              <a:rPr lang="en-US" dirty="0"/>
              <a:t>My mitigation code is straight-forward and clean. For the most part, I had trouble running too many “sanity” checks to make sure I was following the right path. This is documented in my Panopto recording.</a:t>
            </a:r>
          </a:p>
          <a:p>
            <a:pPr marL="342900" indent="-342900">
              <a:buFont typeface="+mj-lt"/>
              <a:buAutoNum type="arabicPeriod" startAt="4"/>
            </a:pPr>
            <a:r>
              <a:rPr lang="en-US" dirty="0"/>
              <a:t>The cleaned data can be found in the ‘</a:t>
            </a:r>
            <a:r>
              <a:rPr lang="en-US" dirty="0" err="1"/>
              <a:t>churn_updated_data</a:t>
            </a:r>
            <a:r>
              <a:rPr lang="en-US" dirty="0"/>
              <a:t>’ sheet that I have attached to this assignment. It was produced through VSC and can be marked in my Panopto recording.</a:t>
            </a:r>
          </a:p>
          <a:p>
            <a:pPr marL="342900" indent="-342900">
              <a:buFont typeface="+mj-lt"/>
              <a:buAutoNum type="arabicPeriod" startAt="4"/>
            </a:pPr>
            <a:r>
              <a:rPr lang="en-US" dirty="0"/>
              <a:t>The limitations of this data essentially boil down to the fact that the communications company does not have a set reference for how they input data. Many of the current missing values are based on either user error or a blank answer. By updating their processes, the company is likely to find more evergreen information to work with and identify the cause of their churn rates.</a:t>
            </a:r>
          </a:p>
          <a:p>
            <a:pPr marL="342900" indent="-342900">
              <a:buFont typeface="+mj-lt"/>
              <a:buAutoNum type="arabicPeriod" startAt="4"/>
            </a:pPr>
            <a:r>
              <a:rPr lang="en-US" dirty="0"/>
              <a:t>Due to the missing data, the analysis given in this report may be skewed slightly. The best way to improve on these limitations would be stronger processes in the data collection step, as well as stricter input expectations.</a:t>
            </a:r>
          </a:p>
        </p:txBody>
      </p:sp>
      <p:pic>
        <p:nvPicPr>
          <p:cNvPr id="15" name="Picture 14">
            <a:extLst>
              <a:ext uri="{FF2B5EF4-FFF2-40B4-BE49-F238E27FC236}">
                <a16:creationId xmlns:a16="http://schemas.microsoft.com/office/drawing/2014/main" id="{B91D36B2-920B-8CAD-89DC-4C45C5575821}"/>
              </a:ext>
            </a:extLst>
          </p:cNvPr>
          <p:cNvPicPr>
            <a:picLocks noChangeAspect="1"/>
          </p:cNvPicPr>
          <p:nvPr/>
        </p:nvPicPr>
        <p:blipFill rotWithShape="1">
          <a:blip r:embed="rId2"/>
          <a:srcRect l="37275" r="37274"/>
          <a:stretch/>
        </p:blipFill>
        <p:spPr>
          <a:xfrm>
            <a:off x="550863" y="1750060"/>
            <a:ext cx="3565525" cy="4342765"/>
          </a:xfrm>
          <a:prstGeom prst="rect">
            <a:avLst/>
          </a:prstGeom>
        </p:spPr>
      </p:pic>
      <p:sp>
        <p:nvSpPr>
          <p:cNvPr id="13" name="Text Placeholder 12">
            <a:extLst>
              <a:ext uri="{FF2B5EF4-FFF2-40B4-BE49-F238E27FC236}">
                <a16:creationId xmlns:a16="http://schemas.microsoft.com/office/drawing/2014/main" id="{B5E20561-55AE-844E-536D-63759F6A3E76}"/>
              </a:ext>
              <a:ext uri="{C183D7F6-B498-43B3-948B-1728B52AA6E4}">
                <adec:decorative xmlns:adec="http://schemas.microsoft.com/office/drawing/2017/decorative" val="0"/>
              </a:ext>
            </a:extLst>
          </p:cNvPr>
          <p:cNvSpPr>
            <a:spLocks noGrp="1"/>
          </p:cNvSpPr>
          <p:nvPr>
            <p:ph type="body" sz="half" idx="2"/>
          </p:nvPr>
        </p:nvSpPr>
        <p:spPr/>
        <p:txBody>
          <a:bodyPr/>
          <a:lstStyle/>
          <a:p>
            <a:endParaRPr lang="en-US" dirty="0"/>
          </a:p>
        </p:txBody>
      </p:sp>
      <p:sp>
        <p:nvSpPr>
          <p:cNvPr id="5" name="Date Placeholder 4">
            <a:extLst>
              <a:ext uri="{FF2B5EF4-FFF2-40B4-BE49-F238E27FC236}">
                <a16:creationId xmlns:a16="http://schemas.microsoft.com/office/drawing/2014/main" id="{467F37A4-A3D7-DB4F-A152-9A9CC75FC589}"/>
              </a:ext>
            </a:extLst>
          </p:cNvPr>
          <p:cNvSpPr>
            <a:spLocks noGrp="1"/>
          </p:cNvSpPr>
          <p:nvPr>
            <p:ph type="dt" sz="half" idx="10"/>
          </p:nvPr>
        </p:nvSpPr>
        <p:spPr/>
        <p:txBody>
          <a:bodyPr/>
          <a:lstStyle/>
          <a:p>
            <a:pPr>
              <a:spcAft>
                <a:spcPts val="600"/>
              </a:spcAft>
            </a:pPr>
            <a:r>
              <a:rPr lang="en-US" dirty="0">
                <a:solidFill>
                  <a:schemeClr val="tx1">
                    <a:alpha val="80000"/>
                  </a:schemeClr>
                </a:solidFill>
              </a:rPr>
              <a:t>Tuesday, September 15, 2022</a:t>
            </a:r>
          </a:p>
        </p:txBody>
      </p:sp>
      <p:sp>
        <p:nvSpPr>
          <p:cNvPr id="6" name="Footer Placeholder 5">
            <a:extLst>
              <a:ext uri="{FF2B5EF4-FFF2-40B4-BE49-F238E27FC236}">
                <a16:creationId xmlns:a16="http://schemas.microsoft.com/office/drawing/2014/main" id="{56F345DD-757C-856B-76BE-46BB9B721865}"/>
              </a:ext>
            </a:extLst>
          </p:cNvPr>
          <p:cNvSpPr>
            <a:spLocks noGrp="1"/>
          </p:cNvSpPr>
          <p:nvPr>
            <p:ph type="ftr" sz="quarter" idx="11"/>
          </p:nvPr>
        </p:nvSpPr>
        <p:spPr/>
        <p:txBody>
          <a:bodyPr/>
          <a:lstStyle/>
          <a:p>
            <a:pPr>
              <a:spcAft>
                <a:spcPts val="600"/>
              </a:spcAft>
            </a:pPr>
            <a:r>
              <a:rPr lang="en-US" kern="1200" dirty="0">
                <a:solidFill>
                  <a:schemeClr val="tx1">
                    <a:alpha val="80000"/>
                  </a:schemeClr>
                </a:solidFill>
                <a:latin typeface="+mn-lt"/>
                <a:ea typeface="+mn-ea"/>
                <a:cs typeface="+mn-cs"/>
              </a:rPr>
              <a:t>Part 3, Section 6: Data Cleaning </a:t>
            </a:r>
          </a:p>
        </p:txBody>
      </p:sp>
      <p:sp>
        <p:nvSpPr>
          <p:cNvPr id="7" name="Slide Number Placeholder 6">
            <a:extLst>
              <a:ext uri="{FF2B5EF4-FFF2-40B4-BE49-F238E27FC236}">
                <a16:creationId xmlns:a16="http://schemas.microsoft.com/office/drawing/2014/main" id="{80A5DC5F-AC8F-1A34-60CD-15F8A215F489}"/>
              </a:ext>
            </a:extLst>
          </p:cNvPr>
          <p:cNvSpPr>
            <a:spLocks noGrp="1"/>
          </p:cNvSpPr>
          <p:nvPr>
            <p:ph type="sldNum" sz="quarter" idx="12"/>
          </p:nvPr>
        </p:nvSpPr>
        <p:spPr/>
        <p:txBody>
          <a:bodyPr/>
          <a:lstStyle/>
          <a:p>
            <a:fld id="{DBA1B0FB-D917-4C8C-928F-313BD683BF39}" type="slidenum">
              <a:rPr lang="en-US" smtClean="0"/>
              <a:t>43</a:t>
            </a:fld>
            <a:endParaRPr lang="en-US"/>
          </a:p>
        </p:txBody>
      </p:sp>
      <p:sp>
        <p:nvSpPr>
          <p:cNvPr id="17" name="Date Placeholder 3">
            <a:extLst>
              <a:ext uri="{FF2B5EF4-FFF2-40B4-BE49-F238E27FC236}">
                <a16:creationId xmlns:a16="http://schemas.microsoft.com/office/drawing/2014/main" id="{152055FC-14F3-4239-669D-0AB414D26C45}"/>
              </a:ext>
            </a:extLst>
          </p:cNvPr>
          <p:cNvSpPr txBox="1">
            <a:spLocks/>
          </p:cNvSpPr>
          <p:nvPr/>
        </p:nvSpPr>
        <p:spPr>
          <a:xfrm>
            <a:off x="703263" y="6659612"/>
            <a:ext cx="2628900" cy="153888"/>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lang="en-US" dirty="0">
              <a:solidFill>
                <a:schemeClr val="tx1">
                  <a:alpha val="80000"/>
                </a:schemeClr>
              </a:solidFill>
            </a:endParaRPr>
          </a:p>
        </p:txBody>
      </p:sp>
    </p:spTree>
    <p:extLst>
      <p:ext uri="{BB962C8B-B14F-4D97-AF65-F5344CB8AC3E}">
        <p14:creationId xmlns:p14="http://schemas.microsoft.com/office/powerpoint/2010/main" val="24241215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461169" y="278477"/>
            <a:ext cx="5437187" cy="1491796"/>
          </a:xfrm>
        </p:spPr>
        <p:txBody>
          <a:bodyPr/>
          <a:lstStyle/>
          <a:p>
            <a:r>
              <a:rPr lang="en-US" dirty="0"/>
              <a:t>Sources for Third-Party Code</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79035" y="2197466"/>
            <a:ext cx="6302715" cy="2265216"/>
          </a:xfrm>
        </p:spPr>
        <p:txBody>
          <a:bodyPr/>
          <a:lstStyle/>
          <a:p>
            <a:pPr marL="457200" marR="0" indent="-457200">
              <a:lnSpc>
                <a:spcPct val="100000"/>
              </a:lnSpc>
              <a:spcBef>
                <a:spcPts val="0"/>
              </a:spcBef>
              <a:spcAft>
                <a:spcPts val="0"/>
              </a:spcAft>
            </a:pPr>
            <a:r>
              <a:rPr lang="en-US" sz="1700" dirty="0">
                <a:effectLst/>
                <a:ea typeface="MS Mincho" panose="02020609040205080304" pitchFamily="49" charset="-128"/>
                <a:cs typeface="Times New Roman" panose="02020603050405020304" pitchFamily="18" charset="0"/>
              </a:rPr>
              <a:t>“Python: Replacing Outliers Values With Median Values.” Stack Overflow, 29 July 2017, stackoverflow.com/questions/45386955/python-replacing-outliers-values-with-median-values.</a:t>
            </a:r>
          </a:p>
          <a:p>
            <a:pPr marL="457200" marR="0" indent="-457200">
              <a:lnSpc>
                <a:spcPct val="100000"/>
              </a:lnSpc>
              <a:spcBef>
                <a:spcPts val="0"/>
              </a:spcBef>
              <a:spcAft>
                <a:spcPts val="0"/>
              </a:spcAft>
            </a:pPr>
            <a:endParaRPr lang="en-US" sz="1700" dirty="0">
              <a:ea typeface="MS Mincho" panose="02020609040205080304" pitchFamily="49" charset="-128"/>
              <a:cs typeface="Times New Roman" panose="02020603050405020304" pitchFamily="18" charset="0"/>
            </a:endParaRPr>
          </a:p>
          <a:p>
            <a:pPr marL="457200" marR="0" indent="-457200">
              <a:lnSpc>
                <a:spcPct val="100000"/>
              </a:lnSpc>
              <a:spcBef>
                <a:spcPts val="0"/>
              </a:spcBef>
              <a:spcAft>
                <a:spcPts val="0"/>
              </a:spcAft>
            </a:pPr>
            <a:r>
              <a:rPr lang="en-US" sz="1700" dirty="0" err="1">
                <a:effectLst/>
                <a:ea typeface="MS Mincho" panose="02020609040205080304" pitchFamily="49" charset="-128"/>
                <a:cs typeface="Times New Roman" panose="02020603050405020304" pitchFamily="18" charset="0"/>
              </a:rPr>
              <a:t>pandas.DataFrame.median</a:t>
            </a:r>
            <a:r>
              <a:rPr lang="en-US" sz="1700" dirty="0">
                <a:effectLst/>
                <a:ea typeface="MS Mincho" panose="02020609040205080304" pitchFamily="49" charset="-128"/>
                <a:cs typeface="Times New Roman" panose="02020603050405020304" pitchFamily="18" charset="0"/>
              </a:rPr>
              <a:t> — Pandas 1.4.4 Documentation. pandas.pydata.org/docs/reference/</a:t>
            </a:r>
            <a:r>
              <a:rPr lang="en-US" sz="1700" dirty="0" err="1">
                <a:effectLst/>
                <a:ea typeface="MS Mincho" panose="02020609040205080304" pitchFamily="49" charset="-128"/>
                <a:cs typeface="Times New Roman" panose="02020603050405020304" pitchFamily="18" charset="0"/>
              </a:rPr>
              <a:t>api</a:t>
            </a:r>
            <a:r>
              <a:rPr lang="en-US" sz="1700" dirty="0">
                <a:effectLst/>
                <a:ea typeface="MS Mincho" panose="02020609040205080304" pitchFamily="49" charset="-128"/>
                <a:cs typeface="Times New Roman" panose="02020603050405020304" pitchFamily="18" charset="0"/>
              </a:rPr>
              <a:t>/pandas.DataFrame.median.html. Accessed 17 Sept. 2022.</a:t>
            </a:r>
          </a:p>
          <a:p>
            <a:pPr marL="457200" marR="0" indent="-457200">
              <a:lnSpc>
                <a:spcPct val="100000"/>
              </a:lnSpc>
              <a:spcBef>
                <a:spcPts val="0"/>
              </a:spcBef>
              <a:spcAft>
                <a:spcPts val="0"/>
              </a:spcAft>
            </a:pPr>
            <a:endParaRPr lang="en-US" sz="1700" dirty="0">
              <a:ea typeface="MS Mincho" panose="02020609040205080304" pitchFamily="49" charset="-128"/>
              <a:cs typeface="Times New Roman" panose="02020603050405020304" pitchFamily="18" charset="0"/>
            </a:endParaRPr>
          </a:p>
          <a:p>
            <a:pPr marL="457200" indent="-457200">
              <a:lnSpc>
                <a:spcPct val="100000"/>
              </a:lnSpc>
              <a:spcBef>
                <a:spcPts val="0"/>
              </a:spcBef>
              <a:spcAft>
                <a:spcPts val="0"/>
              </a:spcAft>
            </a:pPr>
            <a:r>
              <a:rPr lang="en-US" sz="1700" dirty="0">
                <a:effectLst/>
              </a:rPr>
              <a:t>Zach. “How to Create a Scree Plot in Python (Step-by-Step).” </a:t>
            </a:r>
            <a:r>
              <a:rPr lang="en-US" sz="1700" i="1" dirty="0" err="1">
                <a:effectLst/>
              </a:rPr>
              <a:t>Statology</a:t>
            </a:r>
            <a:r>
              <a:rPr lang="en-US" sz="1700" dirty="0">
                <a:effectLst/>
              </a:rPr>
              <a:t>, 18 Sept. 2021, www.statology.org/scree-plot-python.</a:t>
            </a:r>
          </a:p>
          <a:p>
            <a:pPr marL="457200" marR="0" indent="-457200">
              <a:lnSpc>
                <a:spcPct val="100000"/>
              </a:lnSpc>
              <a:spcBef>
                <a:spcPts val="0"/>
              </a:spcBef>
              <a:spcAft>
                <a:spcPts val="0"/>
              </a:spcAft>
            </a:pPr>
            <a:endParaRPr lang="en-US" sz="1700" dirty="0">
              <a:effectLst/>
              <a:ea typeface="MS Mincho" panose="02020609040205080304" pitchFamily="49" charset="-128"/>
              <a:cs typeface="Times New Roman" panose="02020603050405020304" pitchFamily="18" charset="0"/>
            </a:endParaRPr>
          </a:p>
          <a:p>
            <a:pPr marL="457200" indent="-457200">
              <a:lnSpc>
                <a:spcPct val="100000"/>
              </a:lnSpc>
              <a:spcBef>
                <a:spcPts val="0"/>
              </a:spcBef>
              <a:spcAft>
                <a:spcPts val="0"/>
              </a:spcAft>
            </a:pPr>
            <a:r>
              <a:rPr lang="en-US" sz="1700" dirty="0" err="1">
                <a:effectLst/>
              </a:rPr>
              <a:t>Marsja</a:t>
            </a:r>
            <a:r>
              <a:rPr lang="en-US" sz="1700" dirty="0">
                <a:effectLst/>
              </a:rPr>
              <a:t>, Erik. “Pandas Count Occurrences in Column – i.e. Unique Values.” </a:t>
            </a:r>
            <a:r>
              <a:rPr lang="en-US" sz="1700" i="1" dirty="0">
                <a:effectLst/>
              </a:rPr>
              <a:t>Erik </a:t>
            </a:r>
            <a:r>
              <a:rPr lang="en-US" sz="1700" i="1" dirty="0" err="1">
                <a:effectLst/>
              </a:rPr>
              <a:t>Marsja</a:t>
            </a:r>
            <a:r>
              <a:rPr lang="en-US" sz="1700" dirty="0">
                <a:effectLst/>
              </a:rPr>
              <a:t>, 8 Sept. 2021, www.marsja.se/pandas-count-occurrences-in-column-unique-values.</a:t>
            </a:r>
          </a:p>
          <a:p>
            <a:pPr marL="457200" marR="0" indent="-457200">
              <a:lnSpc>
                <a:spcPct val="100000"/>
              </a:lnSpc>
              <a:spcBef>
                <a:spcPts val="0"/>
              </a:spcBef>
              <a:spcAft>
                <a:spcPts val="0"/>
              </a:spcAft>
            </a:pPr>
            <a:endParaRPr lang="en-US" sz="1700" dirty="0">
              <a:effectLst/>
              <a:ea typeface="MS Mincho" panose="02020609040205080304" pitchFamily="49" charset="-128"/>
              <a:cs typeface="Times New Roman" panose="02020603050405020304" pitchFamily="18" charset="0"/>
            </a:endParaRP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pPr>
              <a:spcAft>
                <a:spcPts val="600"/>
              </a:spcAft>
            </a:pPr>
            <a:r>
              <a:rPr lang="en-US" dirty="0">
                <a:solidFill>
                  <a:schemeClr val="tx1">
                    <a:alpha val="80000"/>
                  </a:schemeClr>
                </a:solidFill>
              </a:rPr>
              <a:t>Tuesday, September 15, 2022</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pPr>
              <a:spcAft>
                <a:spcPts val="600"/>
              </a:spcAft>
            </a:pPr>
            <a:r>
              <a:rPr lang="en-US" kern="1200" dirty="0">
                <a:solidFill>
                  <a:schemeClr val="tx1">
                    <a:alpha val="80000"/>
                  </a:schemeClr>
                </a:solidFill>
                <a:latin typeface="+mn-lt"/>
                <a:ea typeface="+mn-ea"/>
                <a:cs typeface="+mn-cs"/>
              </a:rPr>
              <a:t>Part 3, Section 6: Data Cleaning </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44</a:t>
            </a:fld>
            <a:endParaRPr lang="en-US"/>
          </a:p>
        </p:txBody>
      </p:sp>
    </p:spTree>
    <p:extLst>
      <p:ext uri="{BB962C8B-B14F-4D97-AF65-F5344CB8AC3E}">
        <p14:creationId xmlns:p14="http://schemas.microsoft.com/office/powerpoint/2010/main" val="11101232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461169" y="278477"/>
            <a:ext cx="5437187" cy="1491796"/>
          </a:xfrm>
        </p:spPr>
        <p:txBody>
          <a:bodyPr/>
          <a:lstStyle/>
          <a:p>
            <a:r>
              <a:rPr lang="en-US" dirty="0"/>
              <a:t>References</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79035" y="2197466"/>
            <a:ext cx="6302715" cy="2265216"/>
          </a:xfrm>
        </p:spPr>
        <p:txBody>
          <a:bodyPr/>
          <a:lstStyle/>
          <a:p>
            <a:pPr marL="457200" marR="0" indent="-457200">
              <a:lnSpc>
                <a:spcPct val="100000"/>
              </a:lnSpc>
              <a:spcBef>
                <a:spcPts val="0"/>
              </a:spcBef>
              <a:spcAft>
                <a:spcPts val="0"/>
              </a:spcAft>
            </a:pPr>
            <a:r>
              <a:rPr lang="en-US" sz="1700" dirty="0">
                <a:effectLst/>
                <a:ea typeface="MS Mincho" panose="02020609040205080304" pitchFamily="49" charset="-128"/>
                <a:cs typeface="Times New Roman" panose="02020603050405020304" pitchFamily="18" charset="0"/>
              </a:rPr>
              <a:t> Davenport, Thomas H.; Patil, D. J. (October 2012). "Data Scientist: The Sexiest Job of the 21st Century". Harvard Business Review. 90 (10): 70–76, 128. PMID 23074866. Retrieved September 10, 2022.</a:t>
            </a:r>
          </a:p>
          <a:p>
            <a:pPr marL="457200" marR="0" indent="-457200">
              <a:lnSpc>
                <a:spcPct val="100000"/>
              </a:lnSpc>
              <a:spcBef>
                <a:spcPts val="0"/>
              </a:spcBef>
              <a:spcAft>
                <a:spcPts val="0"/>
              </a:spcAft>
            </a:pPr>
            <a:endParaRPr lang="en-US" sz="1700" dirty="0">
              <a:effectLst/>
              <a:ea typeface="MS Mincho" panose="02020609040205080304" pitchFamily="49" charset="-128"/>
              <a:cs typeface="Times New Roman" panose="02020603050405020304" pitchFamily="18" charset="0"/>
            </a:endParaRPr>
          </a:p>
          <a:p>
            <a:pPr marL="457200" marR="0" indent="-457200">
              <a:lnSpc>
                <a:spcPct val="100000"/>
              </a:lnSpc>
              <a:spcBef>
                <a:spcPts val="0"/>
              </a:spcBef>
              <a:spcAft>
                <a:spcPts val="0"/>
              </a:spcAft>
            </a:pPr>
            <a:r>
              <a:rPr lang="en-US" sz="1700" dirty="0">
                <a:effectLst/>
                <a:ea typeface="MS Mincho" panose="02020609040205080304" pitchFamily="49" charset="-128"/>
                <a:cs typeface="Times New Roman" panose="02020603050405020304" pitchFamily="18" charset="0"/>
              </a:rPr>
              <a:t> Martin, Sophia (20 September 2019). "How Data Science will Impact Future of Businesses?". Medium. Retrieved September 14, 2022.</a:t>
            </a:r>
          </a:p>
          <a:p>
            <a:pPr marL="457200" marR="0" indent="-457200">
              <a:lnSpc>
                <a:spcPct val="100000"/>
              </a:lnSpc>
              <a:spcBef>
                <a:spcPts val="0"/>
              </a:spcBef>
              <a:spcAft>
                <a:spcPts val="0"/>
              </a:spcAft>
            </a:pPr>
            <a:endParaRPr lang="en-US" sz="1700" dirty="0">
              <a:effectLst/>
              <a:ea typeface="MS Mincho" panose="02020609040205080304" pitchFamily="49" charset="-128"/>
              <a:cs typeface="Times New Roman" panose="02020603050405020304" pitchFamily="18" charset="0"/>
            </a:endParaRPr>
          </a:p>
          <a:p>
            <a:pPr marL="457200" marR="0" indent="-457200">
              <a:lnSpc>
                <a:spcPct val="100000"/>
              </a:lnSpc>
              <a:spcBef>
                <a:spcPts val="0"/>
              </a:spcBef>
              <a:spcAft>
                <a:spcPts val="0"/>
              </a:spcAft>
            </a:pPr>
            <a:r>
              <a:rPr lang="en-US" sz="1700" dirty="0">
                <a:effectLst/>
                <a:ea typeface="MS Mincho" panose="02020609040205080304" pitchFamily="49" charset="-128"/>
                <a:cs typeface="Times New Roman" panose="02020603050405020304" pitchFamily="18" charset="0"/>
              </a:rPr>
              <a:t>Woodie, A. (2019, August 15). Is Python Strangling R to Death? (T. index, Ed.) </a:t>
            </a:r>
            <a:r>
              <a:rPr lang="en-US" sz="1700" i="1" dirty="0" err="1">
                <a:effectLst/>
                <a:ea typeface="MS Mincho" panose="02020609040205080304" pitchFamily="49" charset="-128"/>
                <a:cs typeface="Times New Roman" panose="02020603050405020304" pitchFamily="18" charset="0"/>
              </a:rPr>
              <a:t>datanami</a:t>
            </a:r>
            <a:r>
              <a:rPr lang="en-US" sz="1700" i="1" dirty="0">
                <a:effectLst/>
                <a:ea typeface="MS Mincho" panose="02020609040205080304" pitchFamily="49" charset="-128"/>
                <a:cs typeface="Times New Roman" panose="02020603050405020304" pitchFamily="18" charset="0"/>
              </a:rPr>
              <a:t>: data science ai advanced analytics</a:t>
            </a:r>
            <a:r>
              <a:rPr lang="en-US" sz="1700" dirty="0">
                <a:effectLst/>
                <a:ea typeface="MS Mincho" panose="02020609040205080304" pitchFamily="49" charset="-128"/>
                <a:cs typeface="Times New Roman" panose="02020603050405020304" pitchFamily="18" charset="0"/>
              </a:rPr>
              <a:t>, 3-4. Retrieved September 13, 2022, from https://www.datanami.com/2019/08/15/is-python-strangling-r-to-death/</a:t>
            </a:r>
          </a:p>
          <a:p>
            <a:pPr marL="457200" marR="0" indent="-457200">
              <a:lnSpc>
                <a:spcPct val="100000"/>
              </a:lnSpc>
              <a:spcBef>
                <a:spcPts val="0"/>
              </a:spcBef>
              <a:spcAft>
                <a:spcPts val="0"/>
              </a:spcAft>
            </a:pPr>
            <a:endParaRPr lang="en-US" sz="1700" dirty="0">
              <a:effectLst/>
              <a:ea typeface="MS Mincho" panose="02020609040205080304" pitchFamily="49" charset="-128"/>
              <a:cs typeface="Times New Roman" panose="02020603050405020304" pitchFamily="18" charset="0"/>
            </a:endParaRPr>
          </a:p>
          <a:p>
            <a:pPr marL="457200" marR="0" indent="-457200">
              <a:lnSpc>
                <a:spcPct val="100000"/>
              </a:lnSpc>
              <a:spcBef>
                <a:spcPts val="0"/>
              </a:spcBef>
              <a:spcAft>
                <a:spcPts val="0"/>
              </a:spcAft>
            </a:pPr>
            <a:r>
              <a:rPr lang="en-US" sz="1700" dirty="0">
                <a:effectLst/>
                <a:ea typeface="MS Mincho" panose="02020609040205080304" pitchFamily="49" charset="-128"/>
                <a:cs typeface="Times New Roman" panose="02020603050405020304" pitchFamily="18" charset="0"/>
              </a:rPr>
              <a:t> Wu, C. F. Jeff (1986). "Future directions of statistical research in China: a historical perspective" (PDF). Application of Statistics and Management. 1: 1–7. Retrieved September 12, 2022.</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pPr>
              <a:spcAft>
                <a:spcPts val="600"/>
              </a:spcAft>
            </a:pPr>
            <a:r>
              <a:rPr lang="en-US" dirty="0">
                <a:solidFill>
                  <a:schemeClr val="tx1">
                    <a:alpha val="80000"/>
                  </a:schemeClr>
                </a:solidFill>
              </a:rPr>
              <a:t>Tuesday, September 15, 2022</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pPr>
              <a:spcAft>
                <a:spcPts val="600"/>
              </a:spcAft>
            </a:pPr>
            <a:r>
              <a:rPr lang="en-US" kern="1200" dirty="0">
                <a:solidFill>
                  <a:schemeClr val="tx1">
                    <a:alpha val="80000"/>
                  </a:schemeClr>
                </a:solidFill>
                <a:latin typeface="+mn-lt"/>
                <a:ea typeface="+mn-ea"/>
                <a:cs typeface="+mn-cs"/>
              </a:rPr>
              <a:t>Part 3, Section 6: Data Cleaning </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45</a:t>
            </a:fld>
            <a:endParaRPr lang="en-US"/>
          </a:p>
        </p:txBody>
      </p:sp>
    </p:spTree>
    <p:extLst>
      <p:ext uri="{BB962C8B-B14F-4D97-AF65-F5344CB8AC3E}">
        <p14:creationId xmlns:p14="http://schemas.microsoft.com/office/powerpoint/2010/main" val="1582073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3" y="885008"/>
            <a:ext cx="11097551" cy="1332000"/>
          </a:xfrm>
        </p:spPr>
        <p:txBody>
          <a:bodyPr>
            <a:normAutofit/>
          </a:bodyPr>
          <a:lstStyle/>
          <a:p>
            <a:r>
              <a:rPr lang="en-US" dirty="0"/>
              <a:t>Data Types: Mixed</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NUMERICAL (Primarily Information)</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dirty="0"/>
              <a:t>Tenure </a:t>
            </a:r>
          </a:p>
          <a:p>
            <a:r>
              <a:rPr lang="en-US" dirty="0" err="1"/>
              <a:t>Bandwidth_GB_Year</a:t>
            </a:r>
            <a:endParaRPr lang="en-US" dirty="0"/>
          </a:p>
          <a:p>
            <a:r>
              <a:rPr lang="en-US" dirty="0" err="1"/>
              <a:t>Outage_sec_perweek</a:t>
            </a:r>
            <a:endParaRPr lang="en-US" dirty="0"/>
          </a:p>
          <a:p>
            <a:pPr lvl="0"/>
            <a:r>
              <a:rPr lang="en-US" dirty="0"/>
              <a:t>Age </a:t>
            </a:r>
          </a:p>
          <a:p>
            <a:r>
              <a:rPr lang="en-US" dirty="0"/>
              <a:t>Income</a:t>
            </a:r>
          </a:p>
          <a:p>
            <a:endParaRPr lang="en-US"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CATEGORICAL (Primarily Services)</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pPr lvl="0"/>
            <a:r>
              <a:rPr lang="en-US" dirty="0" err="1"/>
              <a:t>PaperlessBilling</a:t>
            </a:r>
            <a:endParaRPr lang="en-US" dirty="0"/>
          </a:p>
          <a:p>
            <a:r>
              <a:rPr lang="en-US" dirty="0"/>
              <a:t>Gender</a:t>
            </a:r>
          </a:p>
          <a:p>
            <a:pPr lvl="0"/>
            <a:r>
              <a:rPr lang="en-US" dirty="0"/>
              <a:t>Phone</a:t>
            </a:r>
          </a:p>
          <a:p>
            <a:pPr lvl="0"/>
            <a:r>
              <a:rPr lang="en-US" dirty="0"/>
              <a:t>Techie</a:t>
            </a:r>
          </a:p>
          <a:p>
            <a:r>
              <a:rPr lang="en-US" dirty="0" err="1"/>
              <a:t>OnlineSecurity</a:t>
            </a:r>
            <a:endParaRPr lang="en-US" dirty="0"/>
          </a:p>
          <a:p>
            <a:pPr lvl="0"/>
            <a:r>
              <a:rPr lang="en-US" dirty="0" err="1"/>
              <a:t>DeviceProtection</a:t>
            </a:r>
            <a:endParaRPr lang="en-US" dirty="0"/>
          </a:p>
          <a:p>
            <a:pPr lvl="0"/>
            <a:endParaRPr lang="en-US" dirty="0"/>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Tuesday, September 15, 2022</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Part 1, Section B: Research Variables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91345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480964"/>
            <a:ext cx="3565524" cy="1781955"/>
          </a:xfrm>
        </p:spPr>
        <p:txBody>
          <a:bodyPr/>
          <a:lstStyle/>
          <a:p>
            <a:r>
              <a:rPr lang="en-US" sz="4000" dirty="0"/>
              <a:t>Agenda: Plan for Cleaning “Churn” Data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sz="1600" dirty="0"/>
              <a:t>Proposal: techniques and steps to identify specific anomalies from the data</a:t>
            </a:r>
          </a:p>
          <a:p>
            <a:r>
              <a:rPr lang="en-US" sz="1600" dirty="0"/>
              <a:t>Justification: identifying approach for qualifying data duality</a:t>
            </a:r>
          </a:p>
          <a:p>
            <a:r>
              <a:rPr lang="en-US" sz="1600" dirty="0"/>
              <a:t>Clarification: selecting programming language/libraries/packages for process</a:t>
            </a:r>
          </a:p>
          <a:p>
            <a:r>
              <a:rPr lang="en-US" sz="1600" dirty="0"/>
              <a:t>Coding: providing code used to identify outstanding data</a:t>
            </a:r>
          </a:p>
          <a:p>
            <a:endParaRPr lang="en-US" sz="1600"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dirty="0"/>
              <a:t>Tuesday, September 15, 2022</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dirty="0"/>
              <a:t>Part 2, Section C of the Data-Cleaning Plan</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Tree>
    <p:extLst>
      <p:ext uri="{BB962C8B-B14F-4D97-AF65-F5344CB8AC3E}">
        <p14:creationId xmlns:p14="http://schemas.microsoft.com/office/powerpoint/2010/main" val="2313234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Proposal</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841190216"/>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lstStyle/>
          <a:p>
            <a:r>
              <a:rPr lang="en-US" dirty="0"/>
              <a:t>Tuesday, September 15, 2022</a:t>
            </a:r>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dirty="0"/>
              <a:t>Part 2, Section C, Number 1 of the Data-Cleaning Plan</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Tree>
    <p:extLst>
      <p:ext uri="{BB962C8B-B14F-4D97-AF65-F5344CB8AC3E}">
        <p14:creationId xmlns:p14="http://schemas.microsoft.com/office/powerpoint/2010/main" val="2624630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3" y="885008"/>
            <a:ext cx="11097551" cy="1332000"/>
          </a:xfrm>
        </p:spPr>
        <p:txBody>
          <a:bodyPr>
            <a:normAutofit/>
          </a:bodyPr>
          <a:lstStyle/>
          <a:p>
            <a:r>
              <a:rPr lang="en-US" dirty="0"/>
              <a:t>Justifications of Approach</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Approach</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7997144" cy="3515555"/>
          </a:xfrm>
        </p:spPr>
        <p:txBody>
          <a:bodyPr/>
          <a:lstStyle/>
          <a:p>
            <a:pPr marL="0" indent="0">
              <a:buNone/>
            </a:pPr>
            <a:r>
              <a:rPr lang="en-US" sz="2000" dirty="0"/>
              <a:t>Due to the fact that the company has provided such extensive data for the evaluation, a standard cleaning procedure seems appropriate. My primary concern is centered around missing data for certain columns—for example, there are many </a:t>
            </a:r>
            <a:r>
              <a:rPr lang="en-US" sz="2000" dirty="0" err="1"/>
              <a:t>NaN</a:t>
            </a:r>
            <a:r>
              <a:rPr lang="en-US" sz="2000" dirty="0"/>
              <a:t> values in tenure which may affect my analysis—but there is enough relevant information to warrant a standard deviation adjustment for those.</a:t>
            </a:r>
          </a:p>
          <a:p>
            <a:pPr marL="0" indent="0">
              <a:buNone/>
            </a:pPr>
            <a:r>
              <a:rPr lang="en-US" sz="2000" dirty="0"/>
              <a:t>Lastly, because I am used to the process of cleaning data and removing missing values, I will make every attempt to replace those </a:t>
            </a:r>
            <a:r>
              <a:rPr lang="en-US" sz="2000" dirty="0" err="1"/>
              <a:t>NaN</a:t>
            </a:r>
            <a:r>
              <a:rPr lang="en-US" sz="2000" dirty="0"/>
              <a:t> values with statistically sound values because I have so much information available.</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Tuesday, September 15, 2022</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Part 2, Section C, Number 2 of the Data-Cleaning Plan</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87191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3" y="885008"/>
            <a:ext cx="11097551" cy="1332000"/>
          </a:xfrm>
        </p:spPr>
        <p:txBody>
          <a:bodyPr>
            <a:normAutofit/>
          </a:bodyPr>
          <a:lstStyle/>
          <a:p>
            <a:r>
              <a:rPr lang="en-US" dirty="0"/>
              <a:t>Justifications of Tools</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Tools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9564688" cy="3515555"/>
          </a:xfrm>
        </p:spPr>
        <p:txBody>
          <a:bodyPr/>
          <a:lstStyle/>
          <a:p>
            <a:pPr marL="0" lvl="0" indent="0">
              <a:buNone/>
            </a:pPr>
            <a:r>
              <a:rPr lang="en-US" sz="1800" dirty="0"/>
              <a:t>I have opted to use Python for this evaluation because it is the programming language that I am the most comfortable with. In addition, after much deliberation, I have come to the conclusion that Python is more relevant in my industry than R seems to be. </a:t>
            </a:r>
          </a:p>
          <a:p>
            <a:pPr marL="0" lvl="0" indent="0">
              <a:buNone/>
            </a:pPr>
            <a:r>
              <a:rPr lang="en-US" sz="1800" dirty="0"/>
              <a:t>“Python's continuous rise in popularity comes at the expense of the decline of popularity of other programming languages,” the folks behind the TIOBE Index are quoted to having said. (Woodie, 2019)</a:t>
            </a:r>
          </a:p>
          <a:p>
            <a:pPr marL="0" lvl="0" indent="0">
              <a:buNone/>
            </a:pPr>
            <a:r>
              <a:rPr lang="en-US" sz="1800" dirty="0"/>
              <a:t>I use </a:t>
            </a:r>
            <a:r>
              <a:rPr lang="en-US" sz="1800" dirty="0" err="1"/>
              <a:t>Jupyter</a:t>
            </a:r>
            <a:r>
              <a:rPr lang="en-US" sz="1800" dirty="0"/>
              <a:t> notebooks, </a:t>
            </a:r>
            <a:r>
              <a:rPr lang="en-US" sz="1800" dirty="0" err="1"/>
              <a:t>Numpy</a:t>
            </a:r>
            <a:r>
              <a:rPr lang="en-US" sz="1800" dirty="0"/>
              <a:t>, Pandas, and Matplotlib in my professional life, and foresee needing to continue to utilize the libraries going forward. It made sense to continue to use this stack, since it was also used in the </a:t>
            </a:r>
            <a:r>
              <a:rPr lang="en-US" sz="1800" dirty="0" err="1"/>
              <a:t>DataCamp</a:t>
            </a:r>
            <a:r>
              <a:rPr lang="en-US" sz="1800" dirty="0"/>
              <a:t> coursework for Python. I included scikit and </a:t>
            </a:r>
            <a:r>
              <a:rPr lang="en-US" sz="1800" dirty="0" err="1"/>
              <a:t>scilearn</a:t>
            </a:r>
            <a:r>
              <a:rPr lang="en-US" sz="1800" dirty="0"/>
              <a:t> later in my evaluation.</a:t>
            </a:r>
          </a:p>
          <a:p>
            <a:pPr marL="0" lvl="0" indent="0">
              <a:buNone/>
            </a:pPr>
            <a:r>
              <a:rPr lang="en-US" sz="1800" dirty="0"/>
              <a:t>Finally, I use VSC as my text editor because I like having one tool that can switch between languages when working in larger environments.</a:t>
            </a:r>
          </a:p>
          <a:p>
            <a:endParaRPr lang="en-US" sz="1800"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Tuesday, September 15, 2022</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Part 2, Section C, Number 3 of the Data-Cleaning Plan</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798515483"/>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Wisp</Template>
  <TotalTime>587</TotalTime>
  <Words>3968</Words>
  <Application>Microsoft Office PowerPoint</Application>
  <PresentationFormat>Widescreen</PresentationFormat>
  <Paragraphs>353</Paragraphs>
  <Slides>45</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Calibri</vt:lpstr>
      <vt:lpstr>Consolas</vt:lpstr>
      <vt:lpstr>Gill Sans MT</vt:lpstr>
      <vt:lpstr>Lato</vt:lpstr>
      <vt:lpstr>LMMonoLt10-Bold</vt:lpstr>
      <vt:lpstr>Symbol</vt:lpstr>
      <vt:lpstr>Walbaum Display</vt:lpstr>
      <vt:lpstr>3DFloatVTI</vt:lpstr>
      <vt:lpstr>NUM2 TASK 1: DATA CLEANING</vt:lpstr>
      <vt:lpstr>Research Question</vt:lpstr>
      <vt:lpstr>Data Set</vt:lpstr>
      <vt:lpstr>Predicting Variables</vt:lpstr>
      <vt:lpstr>Data Types: Mixed</vt:lpstr>
      <vt:lpstr>Agenda: Plan for Cleaning “Churn” Data</vt:lpstr>
      <vt:lpstr>Proposal</vt:lpstr>
      <vt:lpstr>Justifications of Approach</vt:lpstr>
      <vt:lpstr>Justifications of Tools</vt:lpstr>
      <vt:lpstr>Providing the Code</vt:lpstr>
      <vt:lpstr>Providing the Code</vt:lpstr>
      <vt:lpstr>Providing the Code</vt:lpstr>
      <vt:lpstr>Providing the Code</vt:lpstr>
      <vt:lpstr>Providing the Code</vt:lpstr>
      <vt:lpstr>Agenda: Data Cleaning</vt:lpstr>
      <vt:lpstr>Data Cleaning</vt:lpstr>
      <vt:lpstr>Identifying Missing Values</vt:lpstr>
      <vt:lpstr>Identifying Missing Values</vt:lpstr>
      <vt:lpstr>Adjusting Missing Values</vt:lpstr>
      <vt:lpstr>Identifying Null Values</vt:lpstr>
      <vt:lpstr>Storing Null Values</vt:lpstr>
      <vt:lpstr>Evaluating Categorical Columns, Page 1 </vt:lpstr>
      <vt:lpstr>Evaluating Categorical Columns, Page 2 </vt:lpstr>
      <vt:lpstr>Evaluating Categorical Columns, Page 3 </vt:lpstr>
      <vt:lpstr>Evaluating Categorical Columns, Page 4 </vt:lpstr>
      <vt:lpstr>Evaluating Categorical Columns, Page 5 </vt:lpstr>
      <vt:lpstr>Searching Numerical Columns</vt:lpstr>
      <vt:lpstr>Finding the Standard Deviation </vt:lpstr>
      <vt:lpstr>Clearing the Values</vt:lpstr>
      <vt:lpstr>Anomaly Identification</vt:lpstr>
      <vt:lpstr>PCA for significant features in data</vt:lpstr>
      <vt:lpstr>Using boxplots to further test for outliers with .boxplot</vt:lpstr>
      <vt:lpstr>Removing Outliers</vt:lpstr>
      <vt:lpstr>Removing Outliers</vt:lpstr>
      <vt:lpstr>Extracting Updated Data</vt:lpstr>
      <vt:lpstr>Principal Component Analysis</vt:lpstr>
      <vt:lpstr>Creating and Refining Scree Plots</vt:lpstr>
      <vt:lpstr>Creating a Rotation</vt:lpstr>
      <vt:lpstr>Finalizing Data Findings</vt:lpstr>
      <vt:lpstr>PCA Application : Principal Components and Criteria</vt:lpstr>
      <vt:lpstr>PCA Application : Company Benefits</vt:lpstr>
      <vt:lpstr>Summary of Outcomes, Part 1</vt:lpstr>
      <vt:lpstr>Summary of Outcomes, Part 2</vt:lpstr>
      <vt:lpstr>Sources for Third-Party Code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NUM2 TASK 1: DATA CLEANING</dc:title>
  <dc:creator>Nina S. Gooden</dc:creator>
  <cp:lastModifiedBy>Nina S. Gooden</cp:lastModifiedBy>
  <cp:revision>1</cp:revision>
  <dcterms:created xsi:type="dcterms:W3CDTF">2022-09-16T02:47:04Z</dcterms:created>
  <dcterms:modified xsi:type="dcterms:W3CDTF">2022-09-17T10:34:24Z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